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36" r:id="rId1"/>
  </p:sldMasterIdLst>
  <p:notesMasterIdLst>
    <p:notesMasterId r:id="rId23"/>
  </p:notesMasterIdLst>
  <p:sldIdLst>
    <p:sldId id="659" r:id="rId2"/>
    <p:sldId id="660" r:id="rId3"/>
    <p:sldId id="734" r:id="rId4"/>
    <p:sldId id="735" r:id="rId5"/>
    <p:sldId id="736" r:id="rId6"/>
    <p:sldId id="737" r:id="rId7"/>
    <p:sldId id="738" r:id="rId8"/>
    <p:sldId id="696" r:id="rId9"/>
    <p:sldId id="739" r:id="rId10"/>
    <p:sldId id="669" r:id="rId11"/>
    <p:sldId id="740" r:id="rId12"/>
    <p:sldId id="741" r:id="rId13"/>
    <p:sldId id="743" r:id="rId14"/>
    <p:sldId id="744" r:id="rId15"/>
    <p:sldId id="667" r:id="rId16"/>
    <p:sldId id="716" r:id="rId17"/>
    <p:sldId id="746" r:id="rId18"/>
    <p:sldId id="747" r:id="rId19"/>
    <p:sldId id="748" r:id="rId20"/>
    <p:sldId id="749" r:id="rId21"/>
    <p:sldId id="750" r:id="rId22"/>
  </p:sldIdLst>
  <p:sldSz cx="24377650" cy="13716000"/>
  <p:notesSz cx="6858000" cy="9144000"/>
  <p:embeddedFontLst>
    <p:embeddedFont>
      <p:font typeface="Lato Light" panose="020B0604020202020204" charset="0"/>
      <p:regular r:id="rId24"/>
      <p:italic r:id="rId25"/>
    </p:embeddedFont>
    <p:embeddedFont>
      <p:font typeface="Open Sans Light" panose="020B0306030504020204" pitchFamily="34" charset="0"/>
      <p:regular r:id="rId26"/>
    </p:embeddedFont>
    <p:embeddedFont>
      <p:font typeface="맑은 고딕" panose="020B0503020000020004" pitchFamily="34" charset="-127"/>
      <p:regular r:id="rId27"/>
      <p:bold r:id="rId28"/>
    </p:embeddedFont>
    <p:embeddedFont>
      <p:font typeface="Calibri" panose="020F0502020204030204" pitchFamily="34" charset="0"/>
      <p:regular r:id="rId29"/>
      <p:bold r:id="rId30"/>
      <p:italic r:id="rId31"/>
      <p:boldItalic r:id="rId32"/>
    </p:embeddedFont>
    <p:embeddedFont>
      <p:font typeface="Lato" panose="020B0604020202020204" charset="0"/>
      <p:regular r:id="rId33"/>
      <p:bold r:id="rId34"/>
      <p:italic r:id="rId35"/>
      <p:boldItalic r:id="rId36"/>
    </p:embeddedFont>
    <p:embeddedFont>
      <p:font typeface="MS PGothic" panose="020B0600070205080204" pitchFamily="34" charset="-128"/>
      <p:regular r:id="rId37"/>
    </p:embeddedFont>
    <p:embeddedFont>
      <p:font typeface="Segoe UI Light" panose="020B0502040204020203" pitchFamily="34" charset="0"/>
      <p:regular r:id="rId38"/>
      <p:italic r:id="rId39"/>
    </p:embeddedFont>
    <p:embeddedFont>
      <p:font typeface="Calibri Light" panose="020F0302020204030204" pitchFamily="34" charset="0"/>
      <p:regular r:id="rId40"/>
      <p:italic r:id="rId41"/>
    </p:embeddedFont>
    <p:embeddedFont>
      <p:font typeface="Lato Regular"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19">
          <p15:clr>
            <a:srgbClr val="A4A3A4"/>
          </p15:clr>
        </p15:guide>
        <p15:guide id="2" pos="14387">
          <p15:clr>
            <a:srgbClr val="A4A3A4"/>
          </p15:clr>
        </p15:guide>
        <p15:guide id="3" pos="96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09E02"/>
    <a:srgbClr val="1E2731"/>
    <a:srgbClr val="666666"/>
    <a:srgbClr val="445469"/>
    <a:srgbClr val="B78B02"/>
    <a:srgbClr val="F10F21"/>
    <a:srgbClr val="DEA90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05" autoAdjust="0"/>
    <p:restoredTop sz="99409" autoAdjust="0"/>
  </p:normalViewPr>
  <p:slideViewPr>
    <p:cSldViewPr snapToGrid="0" snapToObjects="1">
      <p:cViewPr varScale="1">
        <p:scale>
          <a:sx n="59" d="100"/>
          <a:sy n="59" d="100"/>
        </p:scale>
        <p:origin x="618" y="90"/>
      </p:cViewPr>
      <p:guideLst>
        <p:guide orient="horz" pos="519"/>
        <p:guide pos="14387"/>
        <p:guide pos="969"/>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barChart>
        <c:barDir val="col"/>
        <c:grouping val="stacked"/>
        <c:varyColors val="0"/>
        <c:ser>
          <c:idx val="0"/>
          <c:order val="0"/>
          <c:tx>
            <c:strRef>
              <c:f>Sheet1!$A$2</c:f>
              <c:strCache>
                <c:ptCount val="1"/>
                <c:pt idx="0">
                  <c:v>Category 1</c:v>
                </c:pt>
              </c:strCache>
            </c:strRef>
          </c:tx>
          <c:spPr>
            <a:solidFill>
              <a:srgbClr val="C42A13"/>
            </a:solidFill>
            <a:ln w="25378">
              <a:noFill/>
            </a:ln>
          </c:spPr>
          <c:invertIfNegative val="0"/>
          <c:cat>
            <c:strRef>
              <c:f>Sheet1!$B$1:$E$1</c:f>
              <c:strCache>
                <c:ptCount val="3"/>
                <c:pt idx="0">
                  <c:v>2015</c:v>
                </c:pt>
                <c:pt idx="1">
                  <c:v>2016</c:v>
                </c:pt>
                <c:pt idx="2">
                  <c:v>2017</c:v>
                </c:pt>
              </c:strCache>
            </c:strRef>
          </c:cat>
          <c:val>
            <c:numRef>
              <c:f>Sheet1!$B$2:$E$2</c:f>
              <c:numCache>
                <c:formatCode>General</c:formatCode>
                <c:ptCount val="3"/>
                <c:pt idx="0">
                  <c:v>1.6</c:v>
                </c:pt>
                <c:pt idx="1">
                  <c:v>1.9</c:v>
                </c:pt>
                <c:pt idx="2">
                  <c:v>2.4</c:v>
                </c:pt>
              </c:numCache>
            </c:numRef>
          </c:val>
          <c:extLst>
            <c:ext xmlns:c16="http://schemas.microsoft.com/office/drawing/2014/chart" uri="{C3380CC4-5D6E-409C-BE32-E72D297353CC}">
              <c16:uniqueId val="{00000000-E80C-4692-9143-9A7A30201D5B}"/>
            </c:ext>
          </c:extLst>
        </c:ser>
        <c:ser>
          <c:idx val="2"/>
          <c:order val="1"/>
          <c:tx>
            <c:strRef>
              <c:f>Sheet1!$A$4</c:f>
              <c:strCache>
                <c:ptCount val="1"/>
                <c:pt idx="0">
                  <c:v>Category 3</c:v>
                </c:pt>
              </c:strCache>
            </c:strRef>
          </c:tx>
          <c:spPr>
            <a:solidFill>
              <a:srgbClr val="92AF27"/>
            </a:solidFill>
            <a:ln w="25378">
              <a:noFill/>
            </a:ln>
          </c:spPr>
          <c:invertIfNegative val="0"/>
          <c:cat>
            <c:strRef>
              <c:f>Sheet1!$B$1:$E$1</c:f>
              <c:strCache>
                <c:ptCount val="3"/>
                <c:pt idx="0">
                  <c:v>2015</c:v>
                </c:pt>
                <c:pt idx="1">
                  <c:v>2016</c:v>
                </c:pt>
                <c:pt idx="2">
                  <c:v>2017</c:v>
                </c:pt>
              </c:strCache>
            </c:strRef>
          </c:cat>
          <c:val>
            <c:numRef>
              <c:f>Sheet1!$B$4:$E$4</c:f>
              <c:numCache>
                <c:formatCode>General</c:formatCode>
                <c:ptCount val="3"/>
                <c:pt idx="0">
                  <c:v>2</c:v>
                </c:pt>
                <c:pt idx="1">
                  <c:v>1.5</c:v>
                </c:pt>
                <c:pt idx="2">
                  <c:v>2.2000000000000002</c:v>
                </c:pt>
              </c:numCache>
            </c:numRef>
          </c:val>
          <c:extLst>
            <c:ext xmlns:c16="http://schemas.microsoft.com/office/drawing/2014/chart" uri="{C3380CC4-5D6E-409C-BE32-E72D297353CC}">
              <c16:uniqueId val="{00000002-E80C-4692-9143-9A7A30201D5B}"/>
            </c:ext>
          </c:extLst>
        </c:ser>
        <c:dLbls>
          <c:showLegendKey val="0"/>
          <c:showVal val="0"/>
          <c:showCatName val="0"/>
          <c:showSerName val="0"/>
          <c:showPercent val="0"/>
          <c:showBubbleSize val="0"/>
        </c:dLbls>
        <c:gapWidth val="55"/>
        <c:overlap val="100"/>
        <c:axId val="188786072"/>
        <c:axId val="1"/>
      </c:barChart>
      <c:catAx>
        <c:axId val="188786072"/>
        <c:scaling>
          <c:orientation val="minMax"/>
        </c:scaling>
        <c:delete val="0"/>
        <c:axPos val="b"/>
        <c:numFmt formatCode="General" sourceLinked="1"/>
        <c:majorTickMark val="none"/>
        <c:minorTickMark val="none"/>
        <c:tickLblPos val="nextTo"/>
        <c:spPr>
          <a:ln w="3172">
            <a:solidFill>
              <a:srgbClr val="C0C0C0"/>
            </a:solidFill>
            <a:prstDash val="solid"/>
          </a:ln>
        </c:spPr>
        <c:txPr>
          <a:bodyPr/>
          <a:lstStyle/>
          <a:p>
            <a:pPr>
              <a:defRPr sz="2400">
                <a:solidFill>
                  <a:srgbClr val="7030A0"/>
                </a:solidFill>
                <a:latin typeface="Raleway"/>
                <a:cs typeface="Raleway"/>
              </a:defRPr>
            </a:pPr>
            <a:endParaRPr lang="en-US"/>
          </a:p>
        </c:txPr>
        <c:crossAx val="1"/>
        <c:crosses val="autoZero"/>
        <c:auto val="1"/>
        <c:lblAlgn val="ctr"/>
        <c:lblOffset val="100"/>
        <c:noMultiLvlLbl val="0"/>
      </c:catAx>
      <c:valAx>
        <c:axId val="1"/>
        <c:scaling>
          <c:orientation val="minMax"/>
        </c:scaling>
        <c:delete val="0"/>
        <c:axPos val="l"/>
        <c:majorGridlines>
          <c:spPr>
            <a:ln w="3172">
              <a:solidFill>
                <a:srgbClr val="C0C0C0"/>
              </a:solidFill>
              <a:prstDash val="solid"/>
            </a:ln>
          </c:spPr>
        </c:majorGridlines>
        <c:numFmt formatCode="General" sourceLinked="1"/>
        <c:majorTickMark val="none"/>
        <c:minorTickMark val="none"/>
        <c:tickLblPos val="nextTo"/>
        <c:spPr>
          <a:ln w="3172">
            <a:solidFill>
              <a:srgbClr val="C0C0C0"/>
            </a:solidFill>
            <a:prstDash val="solid"/>
          </a:ln>
        </c:spPr>
        <c:crossAx val="188786072"/>
        <c:crosses val="autoZero"/>
        <c:crossBetween val="between"/>
      </c:valAx>
      <c:spPr>
        <a:noFill/>
        <a:ln w="25378">
          <a:noFill/>
        </a:ln>
      </c:spPr>
    </c:plotArea>
    <c:plotVisOnly val="1"/>
    <c:dispBlanksAs val="gap"/>
    <c:showDLblsOverMax val="0"/>
  </c:chart>
  <c:spPr>
    <a:noFill/>
    <a:ln>
      <a:noFill/>
    </a:ln>
  </c:spPr>
  <c:txPr>
    <a:bodyPr/>
    <a:lstStyle/>
    <a:p>
      <a:pPr>
        <a:defRPr sz="1798" b="0" i="0" u="none" strike="noStrike" baseline="0">
          <a:solidFill>
            <a:srgbClr val="808080"/>
          </a:solidFill>
          <a:latin typeface="Lato Light"/>
          <a:ea typeface="Lato Light"/>
          <a:cs typeface="Lato Light"/>
        </a:defRPr>
      </a:pPr>
      <a:endParaRPr lang="en-US"/>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0.20368</cdr:x>
      <cdr:y>0.17176</cdr:y>
    </cdr:from>
    <cdr:to>
      <cdr:x>0.3154</cdr:x>
      <cdr:y>0.3016</cdr:y>
    </cdr:to>
    <cdr:sp macro="" textlink="">
      <cdr:nvSpPr>
        <cdr:cNvPr id="2" name="TextBox 1"/>
        <cdr:cNvSpPr txBox="1"/>
      </cdr:nvSpPr>
      <cdr:spPr>
        <a:xfrm xmlns:a="http://schemas.openxmlformats.org/drawingml/2006/main">
          <a:off x="833576" y="834367"/>
          <a:ext cx="457222" cy="63073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IN" sz="2000" b="1" dirty="0">
              <a:solidFill>
                <a:schemeClr val="bg1"/>
              </a:solidFill>
            </a:rPr>
            <a:t>50%</a:t>
          </a:r>
        </a:p>
      </cdr:txBody>
    </cdr:sp>
  </cdr:relSizeAnchor>
  <cdr:relSizeAnchor xmlns:cdr="http://schemas.openxmlformats.org/drawingml/2006/chartDrawing">
    <cdr:from>
      <cdr:x>0.47883</cdr:x>
      <cdr:y>0.26699</cdr:y>
    </cdr:from>
    <cdr:to>
      <cdr:x>0.59055</cdr:x>
      <cdr:y>0.39684</cdr:y>
    </cdr:to>
    <cdr:sp macro="" textlink="">
      <cdr:nvSpPr>
        <cdr:cNvPr id="3" name="TextBox 1"/>
        <cdr:cNvSpPr txBox="1"/>
      </cdr:nvSpPr>
      <cdr:spPr>
        <a:xfrm xmlns:a="http://schemas.openxmlformats.org/drawingml/2006/main">
          <a:off x="1959648" y="1296971"/>
          <a:ext cx="457222" cy="630779"/>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IN" sz="2000" b="1" dirty="0">
              <a:solidFill>
                <a:schemeClr val="bg1"/>
              </a:solidFill>
            </a:rPr>
            <a:t>45%</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Lato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Lato Light"/>
              </a:defRPr>
            </a:lvl1pPr>
          </a:lstStyle>
          <a:p>
            <a:fld id="{EFC10EE1-B198-C942-8235-326C972CBB30}" type="datetimeFigureOut">
              <a:rPr lang="en-US" smtClean="0"/>
              <a:pPr/>
              <a:t>6/24/2019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Lato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Lato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Lato Light"/>
        <a:ea typeface="+mn-ea"/>
        <a:cs typeface="+mn-cs"/>
      </a:defRPr>
    </a:lvl1pPr>
    <a:lvl2pPr marL="914217" algn="l" defTabSz="914217" rtl="0" eaLnBrk="1" latinLnBrk="0" hangingPunct="1">
      <a:defRPr sz="2400" kern="1200">
        <a:solidFill>
          <a:schemeClr val="tx1"/>
        </a:solidFill>
        <a:latin typeface="Lato Light"/>
        <a:ea typeface="+mn-ea"/>
        <a:cs typeface="+mn-cs"/>
      </a:defRPr>
    </a:lvl2pPr>
    <a:lvl3pPr marL="1828434" algn="l" defTabSz="914217" rtl="0" eaLnBrk="1" latinLnBrk="0" hangingPunct="1">
      <a:defRPr sz="2400" kern="1200">
        <a:solidFill>
          <a:schemeClr val="tx1"/>
        </a:solidFill>
        <a:latin typeface="Lato Light"/>
        <a:ea typeface="+mn-ea"/>
        <a:cs typeface="+mn-cs"/>
      </a:defRPr>
    </a:lvl3pPr>
    <a:lvl4pPr marL="2742651" algn="l" defTabSz="914217" rtl="0" eaLnBrk="1" latinLnBrk="0" hangingPunct="1">
      <a:defRPr sz="2400" kern="1200">
        <a:solidFill>
          <a:schemeClr val="tx1"/>
        </a:solidFill>
        <a:latin typeface="Lato Light"/>
        <a:ea typeface="+mn-ea"/>
        <a:cs typeface="+mn-cs"/>
      </a:defRPr>
    </a:lvl4pPr>
    <a:lvl5pPr marL="3656868" algn="l" defTabSz="914217" rtl="0" eaLnBrk="1" latinLnBrk="0" hangingPunct="1">
      <a:defRPr sz="2400" kern="1200">
        <a:solidFill>
          <a:schemeClr val="tx1"/>
        </a:solidFill>
        <a:latin typeface="Lato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C73934-D492-4443-9427-018DE5D6DDA5}" type="slidenum">
              <a:rPr lang="en-US" smtClean="0"/>
              <a:t>1</a:t>
            </a:fld>
            <a:endParaRPr lang="en-US" dirty="0"/>
          </a:p>
        </p:txBody>
      </p:sp>
    </p:spTree>
    <p:extLst>
      <p:ext uri="{BB962C8B-B14F-4D97-AF65-F5344CB8AC3E}">
        <p14:creationId xmlns:p14="http://schemas.microsoft.com/office/powerpoint/2010/main" val="3718370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7206" y="2244726"/>
            <a:ext cx="18283238" cy="4775200"/>
          </a:xfrm>
        </p:spPr>
        <p:txBody>
          <a:bodyPr anchor="b"/>
          <a:lstStyle>
            <a:lvl1pPr algn="ctr">
              <a:defRPr sz="11997"/>
            </a:lvl1pPr>
          </a:lstStyle>
          <a:p>
            <a:r>
              <a:rPr lang="en-US" smtClean="0"/>
              <a:t>Click to edit Master title style</a:t>
            </a:r>
            <a:endParaRPr lang="en-IN"/>
          </a:p>
        </p:txBody>
      </p:sp>
      <p:sp>
        <p:nvSpPr>
          <p:cNvPr id="3" name="Subtitle 2"/>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63173640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43864316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1675963" y="730250"/>
            <a:ext cx="15464572" cy="1162367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09437768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24377650" cy="13716000"/>
          </a:xfrm>
        </p:spPr>
        <p:txBody>
          <a:bodyPr>
            <a:normAutofit/>
          </a:bodyPr>
          <a:lstStyle>
            <a:lvl1pPr marL="0" indent="0">
              <a:buNone/>
              <a:defRPr sz="3200">
                <a:solidFill>
                  <a:schemeClr val="bg2"/>
                </a:solidFill>
              </a:defRPr>
            </a:lvl1pPr>
          </a:lstStyle>
          <a:p>
            <a:endParaRPr lang="en-US" dirty="0"/>
          </a:p>
        </p:txBody>
      </p:sp>
    </p:spTree>
    <p:extLst>
      <p:ext uri="{BB962C8B-B14F-4D97-AF65-F5344CB8AC3E}">
        <p14:creationId xmlns:p14="http://schemas.microsoft.com/office/powerpoint/2010/main" val="1162902962"/>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ackground">
    <p:spTree>
      <p:nvGrpSpPr>
        <p:cNvPr id="1" name=""/>
        <p:cNvGrpSpPr/>
        <p:nvPr/>
      </p:nvGrpSpPr>
      <p:grpSpPr>
        <a:xfrm>
          <a:off x="0" y="0"/>
          <a:ext cx="0" cy="0"/>
          <a:chOff x="0" y="0"/>
          <a:chExt cx="0" cy="0"/>
        </a:xfrm>
      </p:grpSpPr>
      <p:grpSp>
        <p:nvGrpSpPr>
          <p:cNvPr id="4" name="Group 3"/>
          <p:cNvGrpSpPr/>
          <p:nvPr userDrawn="1"/>
        </p:nvGrpSpPr>
        <p:grpSpPr>
          <a:xfrm>
            <a:off x="23029685" y="547086"/>
            <a:ext cx="923589" cy="826739"/>
            <a:chOff x="23051965" y="547086"/>
            <a:chExt cx="923589" cy="826739"/>
          </a:xfrm>
        </p:grpSpPr>
        <p:sp>
          <p:nvSpPr>
            <p:cNvPr id="5" name="Rectangle 4"/>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0" name="TextBox 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Tree>
    <p:extLst>
      <p:ext uri="{BB962C8B-B14F-4D97-AF65-F5344CB8AC3E}">
        <p14:creationId xmlns:p14="http://schemas.microsoft.com/office/powerpoint/2010/main" val="4160193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aster Slide 1">
    <p:spTree>
      <p:nvGrpSpPr>
        <p:cNvPr id="1" name=""/>
        <p:cNvGrpSpPr/>
        <p:nvPr/>
      </p:nvGrpSpPr>
      <p:grpSpPr>
        <a:xfrm>
          <a:off x="0" y="0"/>
          <a:ext cx="0" cy="0"/>
          <a:chOff x="0" y="0"/>
          <a:chExt cx="0" cy="0"/>
        </a:xfrm>
      </p:grpSpPr>
      <p:grpSp>
        <p:nvGrpSpPr>
          <p:cNvPr id="13" name="Group 12"/>
          <p:cNvGrpSpPr/>
          <p:nvPr userDrawn="1"/>
        </p:nvGrpSpPr>
        <p:grpSpPr>
          <a:xfrm>
            <a:off x="23029685" y="547086"/>
            <a:ext cx="923589" cy="826739"/>
            <a:chOff x="23051965" y="547086"/>
            <a:chExt cx="923589" cy="826739"/>
          </a:xfrm>
        </p:grpSpPr>
        <p:sp>
          <p:nvSpPr>
            <p:cNvPr id="21" name="Rectangle 20"/>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2" name="Rectangle 21"/>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3" name="Rectangle 22"/>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5" name="TextBox 14"/>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6"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9"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0" name="TextBox 19"/>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1437977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o Footer">
    <p:spTree>
      <p:nvGrpSpPr>
        <p:cNvPr id="1" name=""/>
        <p:cNvGrpSpPr/>
        <p:nvPr/>
      </p:nvGrpSpPr>
      <p:grpSpPr>
        <a:xfrm>
          <a:off x="0" y="0"/>
          <a:ext cx="0" cy="0"/>
          <a:chOff x="0" y="0"/>
          <a:chExt cx="0" cy="0"/>
        </a:xfrm>
      </p:grpSpPr>
      <p:grpSp>
        <p:nvGrpSpPr>
          <p:cNvPr id="26" name="Group 25"/>
          <p:cNvGrpSpPr/>
          <p:nvPr userDrawn="1"/>
        </p:nvGrpSpPr>
        <p:grpSpPr>
          <a:xfrm>
            <a:off x="23029685" y="547086"/>
            <a:ext cx="923589" cy="826739"/>
            <a:chOff x="23051965" y="547086"/>
            <a:chExt cx="923589" cy="826739"/>
          </a:xfrm>
        </p:grpSpPr>
        <p:sp>
          <p:nvSpPr>
            <p:cNvPr id="27" name="Rectangle 2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8" name="Rectangle 2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29" name="Rectangle 28"/>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30" name="TextBox 29"/>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31"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32"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33"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34"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35" name="TextBox 34"/>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2204151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grpSp>
        <p:nvGrpSpPr>
          <p:cNvPr id="5" name="Group 4"/>
          <p:cNvGrpSpPr/>
          <p:nvPr userDrawn="1"/>
        </p:nvGrpSpPr>
        <p:grpSpPr>
          <a:xfrm>
            <a:off x="23029685" y="547086"/>
            <a:ext cx="923589" cy="826739"/>
            <a:chOff x="23051965" y="547086"/>
            <a:chExt cx="923589" cy="826739"/>
          </a:xfrm>
        </p:grpSpPr>
        <p:sp>
          <p:nvSpPr>
            <p:cNvPr id="6" name="Rectangle 5"/>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2" name="TextBox 11"/>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7204344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grpSp>
        <p:nvGrpSpPr>
          <p:cNvPr id="5" name="Group 4"/>
          <p:cNvGrpSpPr/>
          <p:nvPr userDrawn="1"/>
        </p:nvGrpSpPr>
        <p:grpSpPr>
          <a:xfrm>
            <a:off x="23029685" y="547086"/>
            <a:ext cx="923589" cy="826739"/>
            <a:chOff x="23051965" y="547086"/>
            <a:chExt cx="923589" cy="826739"/>
          </a:xfrm>
        </p:grpSpPr>
        <p:sp>
          <p:nvSpPr>
            <p:cNvPr id="6" name="Rectangle 5"/>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2" name="TextBox 11"/>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TextBox 16"/>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21773133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ig Image Placeholder">
    <p:spTree>
      <p:nvGrpSpPr>
        <p:cNvPr id="1" name=""/>
        <p:cNvGrpSpPr/>
        <p:nvPr/>
      </p:nvGrpSpPr>
      <p:grpSpPr>
        <a:xfrm>
          <a:off x="0" y="0"/>
          <a:ext cx="0" cy="0"/>
          <a:chOff x="0" y="0"/>
          <a:chExt cx="0" cy="0"/>
        </a:xfrm>
      </p:grpSpPr>
      <p:sp>
        <p:nvSpPr>
          <p:cNvPr id="17" name="Picture Placeholder 13"/>
          <p:cNvSpPr>
            <a:spLocks noGrp="1" noChangeAspect="1"/>
          </p:cNvSpPr>
          <p:nvPr>
            <p:ph type="pic" sz="quarter" idx="13"/>
          </p:nvPr>
        </p:nvSpPr>
        <p:spPr>
          <a:xfrm>
            <a:off x="-3176"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735536113"/>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ckup Laptop">
    <p:spTree>
      <p:nvGrpSpPr>
        <p:cNvPr id="1" name=""/>
        <p:cNvGrpSpPr/>
        <p:nvPr/>
      </p:nvGrpSpPr>
      <p:grpSpPr>
        <a:xfrm>
          <a:off x="0" y="0"/>
          <a:ext cx="0" cy="0"/>
          <a:chOff x="0" y="0"/>
          <a:chExt cx="0" cy="0"/>
        </a:xfrm>
      </p:grpSpPr>
      <p:sp>
        <p:nvSpPr>
          <p:cNvPr id="13" name="Picture Placeholder 9"/>
          <p:cNvSpPr>
            <a:spLocks noGrp="1" noChangeAspect="1"/>
          </p:cNvSpPr>
          <p:nvPr>
            <p:ph type="pic" sz="quarter" idx="11"/>
          </p:nvPr>
        </p:nvSpPr>
        <p:spPr>
          <a:xfrm>
            <a:off x="13420048" y="3753036"/>
            <a:ext cx="8676664" cy="4982164"/>
          </a:xfrm>
        </p:spPr>
        <p:txBody>
          <a:bodyPr>
            <a:normAutofit/>
          </a:bodyPr>
          <a:lstStyle>
            <a:lvl1pPr marL="0" indent="0">
              <a:buNone/>
              <a:defRPr sz="2000">
                <a:solidFill>
                  <a:schemeClr val="tx1">
                    <a:lumMod val="50000"/>
                    <a:lumOff val="50000"/>
                  </a:schemeClr>
                </a:solidFill>
              </a:defRPr>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1" name="TextBox 10"/>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2"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8"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9" name="TextBox 18"/>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258156638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xmlns:p14="http://schemas.microsoft.com/office/powerpoint/2010/main" spd="med"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48A87A34-81AB-432B-8DAE-1953F412C126}" type="datetimeFigureOut">
              <a:rPr lang="en-US" smtClean="0"/>
              <a:t>6/24/2019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0109157"/>
      </p:ext>
    </p:extLst>
  </p:cSld>
  <p:clrMapOvr>
    <a:masterClrMapping/>
  </p:clrMapOvr>
  <p:transition spd="med">
    <p:pull/>
  </p:transition>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23" name="Picture Placeholder 22"/>
          <p:cNvSpPr>
            <a:spLocks noGrp="1" noChangeAspect="1"/>
          </p:cNvSpPr>
          <p:nvPr>
            <p:ph type="pic" sz="quarter" idx="15"/>
          </p:nvPr>
        </p:nvSpPr>
        <p:spPr>
          <a:xfrm>
            <a:off x="10055781" y="2521311"/>
            <a:ext cx="4266088" cy="4267199"/>
          </a:xfrm>
          <a:prstGeom prst="ellipse">
            <a:avLst/>
          </a:prstGeom>
        </p:spPr>
        <p:txBody>
          <a:bodyPr>
            <a:normAutofit/>
          </a:bodyPr>
          <a:lstStyle>
            <a:lvl1pPr marL="0" indent="0">
              <a:buNone/>
              <a:defRPr sz="3200"/>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9" name="Rectangle 8"/>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1" name="TextBox 10"/>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2"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3"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6"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4608950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Meet_the_team1">
    <p:spTree>
      <p:nvGrpSpPr>
        <p:cNvPr id="1" name=""/>
        <p:cNvGrpSpPr/>
        <p:nvPr/>
      </p:nvGrpSpPr>
      <p:grpSpPr>
        <a:xfrm>
          <a:off x="0" y="0"/>
          <a:ext cx="0" cy="0"/>
          <a:chOff x="0" y="0"/>
          <a:chExt cx="0" cy="0"/>
        </a:xfrm>
      </p:grpSpPr>
      <p:sp>
        <p:nvSpPr>
          <p:cNvPr id="5" name="Picture Placeholder 22"/>
          <p:cNvSpPr>
            <a:spLocks noGrp="1" noChangeAspect="1"/>
          </p:cNvSpPr>
          <p:nvPr>
            <p:ph type="pic" sz="quarter" idx="14"/>
          </p:nvPr>
        </p:nvSpPr>
        <p:spPr>
          <a:xfrm>
            <a:off x="2579913"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18" name="Picture Placeholder 22"/>
          <p:cNvSpPr>
            <a:spLocks noGrp="1" noChangeAspect="1"/>
          </p:cNvSpPr>
          <p:nvPr>
            <p:ph type="pic" sz="quarter" idx="15"/>
          </p:nvPr>
        </p:nvSpPr>
        <p:spPr>
          <a:xfrm>
            <a:off x="7791465"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19" name="Picture Placeholder 22"/>
          <p:cNvSpPr>
            <a:spLocks noGrp="1" noChangeAspect="1"/>
          </p:cNvSpPr>
          <p:nvPr>
            <p:ph type="pic" sz="quarter" idx="16"/>
          </p:nvPr>
        </p:nvSpPr>
        <p:spPr>
          <a:xfrm>
            <a:off x="13096308"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sp>
        <p:nvSpPr>
          <p:cNvPr id="20" name="Picture Placeholder 22"/>
          <p:cNvSpPr>
            <a:spLocks noGrp="1" noChangeAspect="1"/>
          </p:cNvSpPr>
          <p:nvPr>
            <p:ph type="pic" sz="quarter" idx="17"/>
          </p:nvPr>
        </p:nvSpPr>
        <p:spPr>
          <a:xfrm>
            <a:off x="18265385" y="4265907"/>
            <a:ext cx="3643948" cy="3649131"/>
          </a:xfrm>
        </p:spPr>
        <p:txBody>
          <a:bodyPr>
            <a:normAutofit/>
          </a:bodyPr>
          <a:lstStyle>
            <a:lvl1pPr marL="0" indent="0">
              <a:buNone/>
              <a:defRPr sz="3200">
                <a:solidFill>
                  <a:schemeClr val="bg1"/>
                </a:solidFill>
                <a:latin typeface="Lato Light"/>
                <a:cs typeface="Lato Light"/>
              </a:defRPr>
            </a:lvl1pPr>
          </a:lstStyle>
          <a:p>
            <a:endParaRPr lang="id-ID" dirty="0"/>
          </a:p>
        </p:txBody>
      </p:sp>
      <p:grpSp>
        <p:nvGrpSpPr>
          <p:cNvPr id="9" name="Group 8"/>
          <p:cNvGrpSpPr/>
          <p:nvPr userDrawn="1"/>
        </p:nvGrpSpPr>
        <p:grpSpPr>
          <a:xfrm>
            <a:off x="23029685" y="547086"/>
            <a:ext cx="923589" cy="826739"/>
            <a:chOff x="23051965" y="547086"/>
            <a:chExt cx="923589" cy="826739"/>
          </a:xfrm>
        </p:grpSpPr>
        <p:sp>
          <p:nvSpPr>
            <p:cNvPr id="10" name="Rectangle 9"/>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4" name="Rectangle 13"/>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5" name="Rectangle 14"/>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6" name="TextBox 15"/>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7"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1"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2"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23"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24" name="TextBox 23"/>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24352790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porftfolio-7">
    <p:spTree>
      <p:nvGrpSpPr>
        <p:cNvPr id="1" name=""/>
        <p:cNvGrpSpPr/>
        <p:nvPr/>
      </p:nvGrpSpPr>
      <p:grpSpPr>
        <a:xfrm>
          <a:off x="0" y="0"/>
          <a:ext cx="0" cy="0"/>
          <a:chOff x="0" y="0"/>
          <a:chExt cx="0" cy="0"/>
        </a:xfrm>
      </p:grpSpPr>
      <p:sp>
        <p:nvSpPr>
          <p:cNvPr id="35" name="Picture Placeholder 2"/>
          <p:cNvSpPr>
            <a:spLocks noGrp="1" noChangeAspect="1"/>
          </p:cNvSpPr>
          <p:nvPr>
            <p:ph type="pic" sz="quarter" idx="15"/>
          </p:nvPr>
        </p:nvSpPr>
        <p:spPr>
          <a:xfrm>
            <a:off x="3" y="1"/>
            <a:ext cx="4876222" cy="3961741"/>
          </a:xfrm>
        </p:spPr>
        <p:txBody>
          <a:bodyPr>
            <a:normAutofit/>
          </a:bodyPr>
          <a:lstStyle>
            <a:lvl1pPr marL="0" indent="0">
              <a:buNone/>
              <a:defRPr sz="4000">
                <a:solidFill>
                  <a:schemeClr val="accent1"/>
                </a:solidFill>
              </a:defRPr>
            </a:lvl1pPr>
          </a:lstStyle>
          <a:p>
            <a:endParaRPr lang="id-ID" dirty="0"/>
          </a:p>
        </p:txBody>
      </p:sp>
      <p:sp>
        <p:nvSpPr>
          <p:cNvPr id="38" name="Picture Placeholder 2"/>
          <p:cNvSpPr>
            <a:spLocks noGrp="1" noChangeAspect="1"/>
          </p:cNvSpPr>
          <p:nvPr>
            <p:ph type="pic" sz="quarter" idx="18"/>
          </p:nvPr>
        </p:nvSpPr>
        <p:spPr>
          <a:xfrm>
            <a:off x="4876228" y="3964174"/>
            <a:ext cx="4876222" cy="3961741"/>
          </a:xfrm>
        </p:spPr>
        <p:txBody>
          <a:bodyPr>
            <a:normAutofit/>
          </a:bodyPr>
          <a:lstStyle>
            <a:lvl1pPr marL="0" indent="0">
              <a:buNone/>
              <a:defRPr sz="4000">
                <a:solidFill>
                  <a:schemeClr val="accent1"/>
                </a:solidFill>
              </a:defRPr>
            </a:lvl1pPr>
          </a:lstStyle>
          <a:p>
            <a:endParaRPr lang="id-ID" dirty="0"/>
          </a:p>
        </p:txBody>
      </p:sp>
      <p:sp>
        <p:nvSpPr>
          <p:cNvPr id="39" name="Picture Placeholder 2"/>
          <p:cNvSpPr>
            <a:spLocks noGrp="1" noChangeAspect="1"/>
          </p:cNvSpPr>
          <p:nvPr>
            <p:ph type="pic" sz="quarter" idx="19"/>
          </p:nvPr>
        </p:nvSpPr>
        <p:spPr>
          <a:xfrm>
            <a:off x="9741188" y="-1215"/>
            <a:ext cx="4876222" cy="3961741"/>
          </a:xfrm>
        </p:spPr>
        <p:txBody>
          <a:bodyPr>
            <a:normAutofit/>
          </a:bodyPr>
          <a:lstStyle>
            <a:lvl1pPr marL="0" indent="0">
              <a:buNone/>
              <a:defRPr sz="4000">
                <a:solidFill>
                  <a:schemeClr val="accent1"/>
                </a:solidFill>
              </a:defRPr>
            </a:lvl1pPr>
          </a:lstStyle>
          <a:p>
            <a:endParaRPr lang="id-ID" dirty="0"/>
          </a:p>
        </p:txBody>
      </p:sp>
      <p:sp>
        <p:nvSpPr>
          <p:cNvPr id="42" name="Picture Placeholder 2"/>
          <p:cNvSpPr>
            <a:spLocks noGrp="1" noChangeAspect="1"/>
          </p:cNvSpPr>
          <p:nvPr>
            <p:ph type="pic" sz="quarter" idx="22"/>
          </p:nvPr>
        </p:nvSpPr>
        <p:spPr>
          <a:xfrm>
            <a:off x="14639693" y="3965388"/>
            <a:ext cx="5078547" cy="3961741"/>
          </a:xfrm>
        </p:spPr>
        <p:txBody>
          <a:bodyPr>
            <a:normAutofit/>
          </a:bodyPr>
          <a:lstStyle>
            <a:lvl1pPr marL="0" indent="0">
              <a:buNone/>
              <a:defRPr sz="4000">
                <a:solidFill>
                  <a:schemeClr val="accent1"/>
                </a:solidFill>
              </a:defRPr>
            </a:lvl1pPr>
          </a:lstStyle>
          <a:p>
            <a:endParaRPr lang="id-ID" dirty="0"/>
          </a:p>
        </p:txBody>
      </p:sp>
      <p:sp>
        <p:nvSpPr>
          <p:cNvPr id="43" name="Picture Placeholder 2"/>
          <p:cNvSpPr>
            <a:spLocks noGrp="1" noChangeAspect="1"/>
          </p:cNvSpPr>
          <p:nvPr>
            <p:ph type="pic" sz="quarter" idx="23"/>
          </p:nvPr>
        </p:nvSpPr>
        <p:spPr>
          <a:xfrm>
            <a:off x="19479147" y="2431"/>
            <a:ext cx="4898502" cy="3961741"/>
          </a:xfrm>
        </p:spPr>
        <p:txBody>
          <a:bodyPr>
            <a:normAutofit/>
          </a:bodyPr>
          <a:lstStyle>
            <a:lvl1pPr marL="0" indent="0">
              <a:buNone/>
              <a:defRPr sz="4000">
                <a:solidFill>
                  <a:schemeClr val="accent1"/>
                </a:solidFill>
              </a:defRPr>
            </a:lvl1pPr>
          </a:lstStyle>
          <a:p>
            <a:endParaRPr lang="id-ID" dirty="0"/>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7"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8" name="TextBox 17"/>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2466778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app_features">
    <p:spTree>
      <p:nvGrpSpPr>
        <p:cNvPr id="1" name=""/>
        <p:cNvGrpSpPr/>
        <p:nvPr/>
      </p:nvGrpSpPr>
      <p:grpSpPr>
        <a:xfrm>
          <a:off x="0" y="0"/>
          <a:ext cx="0" cy="0"/>
          <a:chOff x="0" y="0"/>
          <a:chExt cx="0" cy="0"/>
        </a:xfrm>
      </p:grpSpPr>
      <p:sp>
        <p:nvSpPr>
          <p:cNvPr id="27" name="Picture Placeholder 2"/>
          <p:cNvSpPr>
            <a:spLocks noGrp="1" noChangeAspect="1"/>
          </p:cNvSpPr>
          <p:nvPr>
            <p:ph type="pic" sz="quarter" idx="13"/>
          </p:nvPr>
        </p:nvSpPr>
        <p:spPr>
          <a:xfrm>
            <a:off x="-5" y="-1"/>
            <a:ext cx="24377651" cy="6460436"/>
          </a:xfrm>
        </p:spPr>
        <p:txBody>
          <a:bodyPr rtlCol="0">
            <a:normAutofit/>
          </a:bodyPr>
          <a:lstStyle>
            <a:lvl1pPr marL="0" indent="0">
              <a:buNone/>
              <a:defRPr sz="2000">
                <a:latin typeface="Raleway Light"/>
                <a:cs typeface="Raleway Light"/>
              </a:defRPr>
            </a:lvl1pPr>
          </a:lstStyle>
          <a:p>
            <a:pPr lvl="0"/>
            <a:endParaRPr lang="en-US" noProof="0" dirty="0"/>
          </a:p>
        </p:txBody>
      </p:sp>
      <p:sp>
        <p:nvSpPr>
          <p:cNvPr id="9"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0"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1"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2"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4" name="TextBox 13"/>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163184095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9" name="Picture Placeholder 8"/>
          <p:cNvSpPr>
            <a:spLocks noGrp="1" noChangeAspect="1"/>
          </p:cNvSpPr>
          <p:nvPr>
            <p:ph type="pic" sz="quarter" idx="10"/>
          </p:nvPr>
        </p:nvSpPr>
        <p:spPr>
          <a:xfrm>
            <a:off x="0" y="3040965"/>
            <a:ext cx="24377650" cy="5676898"/>
          </a:xfrm>
        </p:spPr>
        <p:txBody>
          <a:bodyPr>
            <a:normAutofit/>
          </a:bodyPr>
          <a:lstStyle>
            <a:lvl1pPr marL="0" indent="0">
              <a:buNone/>
              <a:defRPr sz="4200">
                <a:solidFill>
                  <a:schemeClr val="bg1">
                    <a:lumMod val="75000"/>
                  </a:schemeClr>
                </a:solidFill>
              </a:defRPr>
            </a:lvl1pPr>
          </a:lstStyle>
          <a:p>
            <a:endParaRPr lang="en-US" dirty="0"/>
          </a:p>
        </p:txBody>
      </p:sp>
      <p:grpSp>
        <p:nvGrpSpPr>
          <p:cNvPr id="6" name="Group 5"/>
          <p:cNvGrpSpPr/>
          <p:nvPr userDrawn="1"/>
        </p:nvGrpSpPr>
        <p:grpSpPr>
          <a:xfrm>
            <a:off x="23029685" y="547086"/>
            <a:ext cx="923589" cy="826739"/>
            <a:chOff x="23051965" y="547086"/>
            <a:chExt cx="923589" cy="826739"/>
          </a:xfrm>
        </p:grpSpPr>
        <p:sp>
          <p:nvSpPr>
            <p:cNvPr id="7" name="Rectangle 6"/>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0" name="Rectangle 9"/>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11" name="Rectangle 10"/>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14" name="TextBox 13"/>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5"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7"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8"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9" name="TextBox 18"/>
          <p:cNvSpPr txBox="1"/>
          <p:nvPr userDrawn="1"/>
        </p:nvSpPr>
        <p:spPr>
          <a:xfrm>
            <a:off x="1625380" y="12834421"/>
            <a:ext cx="3655098" cy="461665"/>
          </a:xfrm>
          <a:prstGeom prst="rect">
            <a:avLst/>
          </a:prstGeom>
          <a:noFill/>
        </p:spPr>
        <p:txBody>
          <a:bodyPr wrap="square" rtlCol="0">
            <a:spAutoFit/>
          </a:bodyPr>
          <a:lstStyle/>
          <a:p>
            <a:r>
              <a:rPr lang="id-ID" sz="2400" b="1" dirty="0">
                <a:solidFill>
                  <a:schemeClr val="tx2"/>
                </a:solidFill>
                <a:latin typeface="Lato Regular"/>
                <a:cs typeface="Lato Regular"/>
              </a:rPr>
              <a:t>Impresario </a:t>
            </a:r>
            <a:r>
              <a:rPr lang="id-ID" sz="2400" b="0" dirty="0">
                <a:solidFill>
                  <a:schemeClr val="tx2"/>
                </a:solidFill>
                <a:latin typeface="Lato Light"/>
                <a:cs typeface="Lato Light"/>
              </a:rPr>
              <a:t>Slides</a:t>
            </a:r>
          </a:p>
        </p:txBody>
      </p:sp>
    </p:spTree>
    <p:extLst>
      <p:ext uri="{BB962C8B-B14F-4D97-AF65-F5344CB8AC3E}">
        <p14:creationId xmlns:p14="http://schemas.microsoft.com/office/powerpoint/2010/main" val="1976409840"/>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xmlns:p14="http://schemas.microsoft.com/office/powerpoint/2010/main" spd="slow" advClick="0" advTm="3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Our Objectives 2">
    <p:spTree>
      <p:nvGrpSpPr>
        <p:cNvPr id="1" name=""/>
        <p:cNvGrpSpPr/>
        <p:nvPr/>
      </p:nvGrpSpPr>
      <p:grpSpPr>
        <a:xfrm>
          <a:off x="0" y="0"/>
          <a:ext cx="0" cy="0"/>
          <a:chOff x="0" y="0"/>
          <a:chExt cx="0" cy="0"/>
        </a:xfrm>
      </p:grpSpPr>
      <p:sp>
        <p:nvSpPr>
          <p:cNvPr id="11" name="Picture Placeholder 22"/>
          <p:cNvSpPr>
            <a:spLocks noGrp="1" noChangeAspect="1"/>
          </p:cNvSpPr>
          <p:nvPr>
            <p:ph type="pic" sz="quarter" idx="13"/>
          </p:nvPr>
        </p:nvSpPr>
        <p:spPr>
          <a:xfrm>
            <a:off x="0" y="0"/>
            <a:ext cx="11905271" cy="13716000"/>
          </a:xfrm>
        </p:spPr>
        <p:txBody>
          <a:bodyPr>
            <a:normAutofit/>
          </a:bodyPr>
          <a:lstStyle>
            <a:lvl1pPr marL="0" indent="0">
              <a:buNone/>
              <a:defRPr sz="3200">
                <a:latin typeface="Raleway Light"/>
                <a:cs typeface="Raleway Light"/>
              </a:defRPr>
            </a:lvl1pPr>
          </a:lstStyle>
          <a:p>
            <a:endParaRPr lang="id-ID" dirty="0"/>
          </a:p>
        </p:txBody>
      </p:sp>
      <p:grpSp>
        <p:nvGrpSpPr>
          <p:cNvPr id="5" name="Group 4"/>
          <p:cNvGrpSpPr/>
          <p:nvPr userDrawn="1"/>
        </p:nvGrpSpPr>
        <p:grpSpPr>
          <a:xfrm>
            <a:off x="23029685" y="547086"/>
            <a:ext cx="923589" cy="826739"/>
            <a:chOff x="23051965" y="547086"/>
            <a:chExt cx="923589" cy="826739"/>
          </a:xfrm>
        </p:grpSpPr>
        <p:sp>
          <p:nvSpPr>
            <p:cNvPr id="6" name="Rectangle 5"/>
            <p:cNvSpPr/>
            <p:nvPr userDrawn="1"/>
          </p:nvSpPr>
          <p:spPr>
            <a:xfrm>
              <a:off x="23051965" y="547086"/>
              <a:ext cx="923589" cy="7352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7" name="Rectangle 6"/>
            <p:cNvSpPr/>
            <p:nvPr userDrawn="1"/>
          </p:nvSpPr>
          <p:spPr>
            <a:xfrm>
              <a:off x="23051965" y="12823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sp>
          <p:nvSpPr>
            <p:cNvPr id="8" name="Rectangle 7"/>
            <p:cNvSpPr/>
            <p:nvPr userDrawn="1"/>
          </p:nvSpPr>
          <p:spPr>
            <a:xfrm>
              <a:off x="23051965" y="1197887"/>
              <a:ext cx="923589" cy="9143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a:p>
          </p:txBody>
        </p:sp>
      </p:grpSp>
      <p:sp>
        <p:nvSpPr>
          <p:cNvPr id="9" name="TextBox 8"/>
          <p:cNvSpPr txBox="1"/>
          <p:nvPr userDrawn="1"/>
        </p:nvSpPr>
        <p:spPr>
          <a:xfrm>
            <a:off x="23104843" y="607069"/>
            <a:ext cx="773287" cy="584703"/>
          </a:xfrm>
          <a:prstGeom prst="rect">
            <a:avLst/>
          </a:prstGeom>
          <a:noFill/>
        </p:spPr>
        <p:txBody>
          <a:bodyPr wrap="none" lIns="182807" tIns="91404" rIns="182807" bIns="91404" rtlCol="0">
            <a:spAutoFit/>
          </a:bodyPr>
          <a:lstStyle/>
          <a:p>
            <a:pPr algn="ctr"/>
            <a:fld id="{260E2A6B-A809-4840-BF14-8648BC0BDF87}" type="slidenum">
              <a:rPr lang="id-ID" sz="2600" b="0" smtClean="0">
                <a:solidFill>
                  <a:schemeClr val="bg1"/>
                </a:solidFill>
                <a:latin typeface="Lato Regular"/>
                <a:cs typeface="Lato Regular"/>
              </a:rPr>
              <a:pPr algn="ctr"/>
              <a:t>‹#›</a:t>
            </a:fld>
            <a:endParaRPr lang="id-ID" sz="2600" b="0" dirty="0">
              <a:solidFill>
                <a:schemeClr val="bg1"/>
              </a:solidFill>
              <a:latin typeface="Lato Regular"/>
              <a:cs typeface="Lato Regular"/>
            </a:endParaRPr>
          </a:p>
        </p:txBody>
      </p:sp>
      <p:sp>
        <p:nvSpPr>
          <p:cNvPr id="13" name="Freeform 30"/>
          <p:cNvSpPr>
            <a:spLocks noChangeArrowheads="1"/>
          </p:cNvSpPr>
          <p:nvPr userDrawn="1"/>
        </p:nvSpPr>
        <p:spPr bwMode="auto">
          <a:xfrm>
            <a:off x="21856474" y="12962667"/>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4" name="Freeform 38"/>
          <p:cNvSpPr>
            <a:spLocks noChangeArrowheads="1"/>
          </p:cNvSpPr>
          <p:nvPr userDrawn="1"/>
        </p:nvSpPr>
        <p:spPr bwMode="auto">
          <a:xfrm>
            <a:off x="21957416" y="13038867"/>
            <a:ext cx="125063"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
        <p:nvSpPr>
          <p:cNvPr id="15" name="Freeform 30"/>
          <p:cNvSpPr>
            <a:spLocks noChangeArrowheads="1"/>
          </p:cNvSpPr>
          <p:nvPr userDrawn="1"/>
        </p:nvSpPr>
        <p:spPr bwMode="auto">
          <a:xfrm>
            <a:off x="22272519" y="12962229"/>
            <a:ext cx="350410" cy="357351"/>
          </a:xfrm>
          <a:custGeom>
            <a:avLst/>
            <a:gdLst>
              <a:gd name="T0" fmla="*/ 222 w 444"/>
              <a:gd name="T1" fmla="*/ 0 h 454"/>
              <a:gd name="T2" fmla="*/ 222 w 444"/>
              <a:gd name="T3" fmla="*/ 0 h 454"/>
              <a:gd name="T4" fmla="*/ 0 w 444"/>
              <a:gd name="T5" fmla="*/ 222 h 454"/>
              <a:gd name="T6" fmla="*/ 222 w 444"/>
              <a:gd name="T7" fmla="*/ 453 h 454"/>
              <a:gd name="T8" fmla="*/ 443 w 444"/>
              <a:gd name="T9" fmla="*/ 222 h 454"/>
              <a:gd name="T10" fmla="*/ 222 w 444"/>
              <a:gd name="T11" fmla="*/ 0 h 454"/>
            </a:gdLst>
            <a:ahLst/>
            <a:cxnLst>
              <a:cxn ang="0">
                <a:pos x="T0" y="T1"/>
              </a:cxn>
              <a:cxn ang="0">
                <a:pos x="T2" y="T3"/>
              </a:cxn>
              <a:cxn ang="0">
                <a:pos x="T4" y="T5"/>
              </a:cxn>
              <a:cxn ang="0">
                <a:pos x="T6" y="T7"/>
              </a:cxn>
              <a:cxn ang="0">
                <a:pos x="T8" y="T9"/>
              </a:cxn>
              <a:cxn ang="0">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accent1"/>
          </a:solidFill>
          <a:ln>
            <a:noFill/>
          </a:ln>
          <a:effectLst/>
          <a:extLst/>
        </p:spPr>
        <p:txBody>
          <a:bodyPr wrap="none" anchor="ctr"/>
          <a:lstStyle/>
          <a:p>
            <a:endParaRPr lang="en-US" dirty="0">
              <a:latin typeface="Calibri Light"/>
            </a:endParaRPr>
          </a:p>
        </p:txBody>
      </p:sp>
      <p:sp>
        <p:nvSpPr>
          <p:cNvPr id="16" name="Freeform 38"/>
          <p:cNvSpPr>
            <a:spLocks noChangeArrowheads="1"/>
          </p:cNvSpPr>
          <p:nvPr userDrawn="1"/>
        </p:nvSpPr>
        <p:spPr bwMode="auto">
          <a:xfrm flipH="1">
            <a:off x="22365174" y="13038429"/>
            <a:ext cx="124405" cy="216775"/>
          </a:xfrm>
          <a:custGeom>
            <a:avLst/>
            <a:gdLst>
              <a:gd name="T0" fmla="*/ 124 w 133"/>
              <a:gd name="T1" fmla="*/ 204 h 231"/>
              <a:gd name="T2" fmla="*/ 124 w 133"/>
              <a:gd name="T3" fmla="*/ 204 h 231"/>
              <a:gd name="T4" fmla="*/ 124 w 133"/>
              <a:gd name="T5" fmla="*/ 230 h 231"/>
              <a:gd name="T6" fmla="*/ 97 w 133"/>
              <a:gd name="T7" fmla="*/ 230 h 231"/>
              <a:gd name="T8" fmla="*/ 0 w 133"/>
              <a:gd name="T9" fmla="*/ 133 h 231"/>
              <a:gd name="T10" fmla="*/ 0 w 133"/>
              <a:gd name="T11" fmla="*/ 107 h 231"/>
              <a:gd name="T12" fmla="*/ 97 w 133"/>
              <a:gd name="T13" fmla="*/ 9 h 231"/>
              <a:gd name="T14" fmla="*/ 124 w 133"/>
              <a:gd name="T15" fmla="*/ 9 h 231"/>
              <a:gd name="T16" fmla="*/ 124 w 133"/>
              <a:gd name="T17" fmla="*/ 35 h 231"/>
              <a:gd name="T18" fmla="*/ 44 w 133"/>
              <a:gd name="T19" fmla="*/ 115 h 231"/>
              <a:gd name="T20" fmla="*/ 124 w 133"/>
              <a:gd name="T21"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ffectLst/>
          <a:extLst/>
        </p:spPr>
        <p:txBody>
          <a:bodyPr wrap="none" anchor="ctr"/>
          <a:lstStyle/>
          <a:p>
            <a:endParaRPr lang="en-US" dirty="0">
              <a:latin typeface="Calibri Light"/>
            </a:endParaRPr>
          </a:p>
        </p:txBody>
      </p:sp>
    </p:spTree>
    <p:extLst>
      <p:ext uri="{BB962C8B-B14F-4D97-AF65-F5344CB8AC3E}">
        <p14:creationId xmlns:p14="http://schemas.microsoft.com/office/powerpoint/2010/main" val="27872809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act-Us">
    <p:spTree>
      <p:nvGrpSpPr>
        <p:cNvPr id="1" name=""/>
        <p:cNvGrpSpPr/>
        <p:nvPr/>
      </p:nvGrpSpPr>
      <p:grpSpPr>
        <a:xfrm>
          <a:off x="0" y="0"/>
          <a:ext cx="0" cy="0"/>
          <a:chOff x="0" y="0"/>
          <a:chExt cx="0" cy="0"/>
        </a:xfrm>
      </p:grpSpPr>
      <p:sp>
        <p:nvSpPr>
          <p:cNvPr id="15" name="Picture Placeholder 13"/>
          <p:cNvSpPr>
            <a:spLocks noGrp="1" noChangeAspect="1"/>
          </p:cNvSpPr>
          <p:nvPr>
            <p:ph type="pic" sz="quarter" idx="13"/>
          </p:nvPr>
        </p:nvSpPr>
        <p:spPr>
          <a:xfrm>
            <a:off x="-1" y="0"/>
            <a:ext cx="24377651" cy="13716000"/>
          </a:xfr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1299810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ext-half-picture">
    <p:spTree>
      <p:nvGrpSpPr>
        <p:cNvPr id="1" name=""/>
        <p:cNvGrpSpPr/>
        <p:nvPr/>
      </p:nvGrpSpPr>
      <p:grpSpPr>
        <a:xfrm>
          <a:off x="0" y="0"/>
          <a:ext cx="0" cy="0"/>
          <a:chOff x="0" y="0"/>
          <a:chExt cx="0" cy="0"/>
        </a:xfrm>
      </p:grpSpPr>
      <p:sp>
        <p:nvSpPr>
          <p:cNvPr id="3"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id-ID" altLang="en-US" sz="2400" b="1">
                <a:latin typeface="Raleway" charset="0"/>
              </a:rPr>
              <a:t>Entrepreneur</a:t>
            </a:r>
            <a:r>
              <a:rPr lang="id-ID" altLang="en-US" sz="2400" b="1">
                <a:latin typeface="Lato" panose="020F0502020204030203" pitchFamily="34" charset="0"/>
              </a:rPr>
              <a:t> </a:t>
            </a:r>
            <a:r>
              <a:rPr lang="id-ID" altLang="en-US" sz="2400"/>
              <a:t>Slides</a:t>
            </a:r>
          </a:p>
        </p:txBody>
      </p:sp>
      <p:sp>
        <p:nvSpPr>
          <p:cNvPr id="23" name="Picture Placeholder 22"/>
          <p:cNvSpPr>
            <a:spLocks noGrp="1"/>
          </p:cNvSpPr>
          <p:nvPr>
            <p:ph type="pic" sz="quarter" idx="13"/>
          </p:nvPr>
        </p:nvSpPr>
        <p:spPr>
          <a:xfrm>
            <a:off x="12147379" y="-13368"/>
            <a:ext cx="12277060" cy="13758556"/>
          </a:xfrm>
        </p:spPr>
        <p:txBody>
          <a:bodyPr rtlCol="0">
            <a:normAutofit/>
          </a:bodyPr>
          <a:lstStyle>
            <a:lvl1pPr marL="0" indent="0">
              <a:buNone/>
              <a:defRPr sz="3200">
                <a:latin typeface="Raleway Light"/>
                <a:cs typeface="Raleway Light"/>
              </a:defRPr>
            </a:lvl1pPr>
          </a:lstStyle>
          <a:p>
            <a:pPr lvl="0"/>
            <a:endParaRPr lang="id-ID" noProof="0" dirty="0"/>
          </a:p>
        </p:txBody>
      </p:sp>
    </p:spTree>
    <p:extLst>
      <p:ext uri="{BB962C8B-B14F-4D97-AF65-F5344CB8AC3E}">
        <p14:creationId xmlns:p14="http://schemas.microsoft.com/office/powerpoint/2010/main" val="1837592297"/>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
        <p:nvSpPr>
          <p:cNvPr id="2" name="TextBox 6"/>
          <p:cNvSpPr txBox="1">
            <a:spLocks noChangeArrowheads="1"/>
          </p:cNvSpPr>
          <p:nvPr userDrawn="1"/>
        </p:nvSpPr>
        <p:spPr bwMode="auto">
          <a:xfrm>
            <a:off x="1625600" y="12834938"/>
            <a:ext cx="36544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id-ID" altLang="en-US" sz="2400" b="1">
                <a:latin typeface="Raleway" charset="0"/>
              </a:rPr>
              <a:t>Entrepreneur</a:t>
            </a:r>
            <a:r>
              <a:rPr lang="id-ID" altLang="en-US" sz="2400" b="1">
                <a:latin typeface="Lato" panose="020F0502020204030203" pitchFamily="34" charset="0"/>
              </a:rPr>
              <a:t> </a:t>
            </a:r>
            <a:r>
              <a:rPr lang="id-ID" altLang="en-US" sz="2400"/>
              <a:t>Slides</a:t>
            </a:r>
          </a:p>
        </p:txBody>
      </p:sp>
      <p:sp>
        <p:nvSpPr>
          <p:cNvPr id="3" name="Freeform 30"/>
          <p:cNvSpPr>
            <a:spLocks noChangeArrowheads="1"/>
          </p:cNvSpPr>
          <p:nvPr userDrawn="1"/>
        </p:nvSpPr>
        <p:spPr bwMode="auto">
          <a:xfrm>
            <a:off x="21856700" y="12961938"/>
            <a:ext cx="350838" cy="358775"/>
          </a:xfrm>
          <a:custGeom>
            <a:avLst/>
            <a:gdLst>
              <a:gd name="T0" fmla="*/ 175205 w 444"/>
              <a:gd name="T1" fmla="*/ 0 h 454"/>
              <a:gd name="T2" fmla="*/ 175205 w 444"/>
              <a:gd name="T3" fmla="*/ 0 h 454"/>
              <a:gd name="T4" fmla="*/ 0 w 444"/>
              <a:gd name="T5" fmla="*/ 174740 h 454"/>
              <a:gd name="T6" fmla="*/ 175205 w 444"/>
              <a:gd name="T7" fmla="*/ 356564 h 454"/>
              <a:gd name="T8" fmla="*/ 349621 w 444"/>
              <a:gd name="T9" fmla="*/ 174740 h 454"/>
              <a:gd name="T10" fmla="*/ 175205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4" name="Freeform 38"/>
          <p:cNvSpPr>
            <a:spLocks noChangeArrowheads="1"/>
          </p:cNvSpPr>
          <p:nvPr userDrawn="1"/>
        </p:nvSpPr>
        <p:spPr bwMode="auto">
          <a:xfrm>
            <a:off x="21956713" y="13038138"/>
            <a:ext cx="125412" cy="217487"/>
          </a:xfrm>
          <a:custGeom>
            <a:avLst/>
            <a:gdLst>
              <a:gd name="T0" fmla="*/ 116600 w 133"/>
              <a:gd name="T1" fmla="*/ 191438 h 231"/>
              <a:gd name="T2" fmla="*/ 116600 w 133"/>
              <a:gd name="T3" fmla="*/ 191438 h 231"/>
              <a:gd name="T4" fmla="*/ 116600 w 133"/>
              <a:gd name="T5" fmla="*/ 215837 h 231"/>
              <a:gd name="T6" fmla="*/ 91211 w 133"/>
              <a:gd name="T7" fmla="*/ 215837 h 231"/>
              <a:gd name="T8" fmla="*/ 0 w 133"/>
              <a:gd name="T9" fmla="*/ 124810 h 231"/>
              <a:gd name="T10" fmla="*/ 0 w 133"/>
              <a:gd name="T11" fmla="*/ 100411 h 231"/>
              <a:gd name="T12" fmla="*/ 91211 w 133"/>
              <a:gd name="T13" fmla="*/ 8446 h 231"/>
              <a:gd name="T14" fmla="*/ 116600 w 133"/>
              <a:gd name="T15" fmla="*/ 8446 h 231"/>
              <a:gd name="T16" fmla="*/ 116600 w 133"/>
              <a:gd name="T17" fmla="*/ 32845 h 231"/>
              <a:gd name="T18" fmla="*/ 41374 w 133"/>
              <a:gd name="T19" fmla="*/ 107918 h 231"/>
              <a:gd name="T20" fmla="*/ 116600 w 133"/>
              <a:gd name="T21" fmla="*/ 19143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5" name="Freeform 30"/>
          <p:cNvSpPr>
            <a:spLocks noChangeArrowheads="1"/>
          </p:cNvSpPr>
          <p:nvPr userDrawn="1"/>
        </p:nvSpPr>
        <p:spPr bwMode="auto">
          <a:xfrm>
            <a:off x="22272625" y="12961938"/>
            <a:ext cx="350838" cy="357187"/>
          </a:xfrm>
          <a:custGeom>
            <a:avLst/>
            <a:gdLst>
              <a:gd name="T0" fmla="*/ 175205 w 444"/>
              <a:gd name="T1" fmla="*/ 0 h 454"/>
              <a:gd name="T2" fmla="*/ 175205 w 444"/>
              <a:gd name="T3" fmla="*/ 0 h 454"/>
              <a:gd name="T4" fmla="*/ 0 w 444"/>
              <a:gd name="T5" fmla="*/ 174740 h 454"/>
              <a:gd name="T6" fmla="*/ 175205 w 444"/>
              <a:gd name="T7" fmla="*/ 356564 h 454"/>
              <a:gd name="T8" fmla="*/ 349621 w 444"/>
              <a:gd name="T9" fmla="*/ 174740 h 454"/>
              <a:gd name="T10" fmla="*/ 175205 w 444"/>
              <a:gd name="T11" fmla="*/ 0 h 45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44" h="454">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6" name="Freeform 38"/>
          <p:cNvSpPr>
            <a:spLocks noChangeArrowheads="1"/>
          </p:cNvSpPr>
          <p:nvPr userDrawn="1"/>
        </p:nvSpPr>
        <p:spPr bwMode="auto">
          <a:xfrm flipH="1">
            <a:off x="22364700" y="13038138"/>
            <a:ext cx="125413" cy="217487"/>
          </a:xfrm>
          <a:custGeom>
            <a:avLst/>
            <a:gdLst>
              <a:gd name="T0" fmla="*/ 115987 w 133"/>
              <a:gd name="T1" fmla="*/ 191438 h 231"/>
              <a:gd name="T2" fmla="*/ 115987 w 133"/>
              <a:gd name="T3" fmla="*/ 191438 h 231"/>
              <a:gd name="T4" fmla="*/ 115987 w 133"/>
              <a:gd name="T5" fmla="*/ 215837 h 231"/>
              <a:gd name="T6" fmla="*/ 90731 w 133"/>
              <a:gd name="T7" fmla="*/ 215837 h 231"/>
              <a:gd name="T8" fmla="*/ 0 w 133"/>
              <a:gd name="T9" fmla="*/ 124810 h 231"/>
              <a:gd name="T10" fmla="*/ 0 w 133"/>
              <a:gd name="T11" fmla="*/ 100411 h 231"/>
              <a:gd name="T12" fmla="*/ 90731 w 133"/>
              <a:gd name="T13" fmla="*/ 8446 h 231"/>
              <a:gd name="T14" fmla="*/ 115987 w 133"/>
              <a:gd name="T15" fmla="*/ 8446 h 231"/>
              <a:gd name="T16" fmla="*/ 115987 w 133"/>
              <a:gd name="T17" fmla="*/ 32845 h 231"/>
              <a:gd name="T18" fmla="*/ 41157 w 133"/>
              <a:gd name="T19" fmla="*/ 107918 h 231"/>
              <a:gd name="T20" fmla="*/ 115987 w 133"/>
              <a:gd name="T21" fmla="*/ 191438 h 23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3" h="231">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IN"/>
          </a:p>
        </p:txBody>
      </p:sp>
      <p:sp>
        <p:nvSpPr>
          <p:cNvPr id="7" name="Teardrop 6"/>
          <p:cNvSpPr/>
          <p:nvPr userDrawn="1"/>
        </p:nvSpPr>
        <p:spPr>
          <a:xfrm>
            <a:off x="23077488" y="811213"/>
            <a:ext cx="712787" cy="712787"/>
          </a:xfrm>
          <a:prstGeom prst="teardrop">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a:p>
        </p:txBody>
      </p:sp>
      <p:sp>
        <p:nvSpPr>
          <p:cNvPr id="8" name="TextBox 12"/>
          <p:cNvSpPr txBox="1">
            <a:spLocks noChangeArrowheads="1"/>
          </p:cNvSpPr>
          <p:nvPr userDrawn="1"/>
        </p:nvSpPr>
        <p:spPr bwMode="auto">
          <a:xfrm>
            <a:off x="23009225" y="819150"/>
            <a:ext cx="88582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82843" tIns="91422" rIns="182843" bIns="91422">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fld id="{3E24E3CD-77B8-4E3A-A8C9-E3A6969001E5}" type="slidenum">
              <a:rPr lang="id-ID" altLang="en-US" sz="2800" b="1">
                <a:solidFill>
                  <a:schemeClr val="bg1"/>
                </a:solidFill>
                <a:latin typeface="Raleway Light" charset="0"/>
              </a:rPr>
              <a:pPr algn="ctr"/>
              <a:t>‹#›</a:t>
            </a:fld>
            <a:endParaRPr lang="id-ID" altLang="en-US" sz="2800">
              <a:solidFill>
                <a:schemeClr val="bg1"/>
              </a:solidFill>
              <a:latin typeface="Raleway Light" charset="0"/>
            </a:endParaRPr>
          </a:p>
        </p:txBody>
      </p:sp>
    </p:spTree>
    <p:extLst>
      <p:ext uri="{BB962C8B-B14F-4D97-AF65-F5344CB8AC3E}">
        <p14:creationId xmlns:p14="http://schemas.microsoft.com/office/powerpoint/2010/main" val="158382941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reak-Lay">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53477" y="-80212"/>
            <a:ext cx="24491283" cy="13836316"/>
          </a:xfrm>
          <a:prstGeom prst="rect">
            <a:avLst/>
          </a:prstGeom>
        </p:spPr>
        <p:txBody>
          <a:bodyPr rtlCol="0">
            <a:normAutofit/>
          </a:bodyPr>
          <a:lstStyle>
            <a:lvl1pPr marL="0" indent="0">
              <a:buNone/>
              <a:defRPr sz="2000">
                <a:solidFill>
                  <a:schemeClr val="bg1"/>
                </a:solidFill>
                <a:latin typeface="Raleway Light"/>
                <a:cs typeface="Raleway Light"/>
              </a:defRPr>
            </a:lvl1pPr>
          </a:lstStyle>
          <a:p>
            <a:pPr lvl="0"/>
            <a:endParaRPr lang="id-ID" noProof="0" dirty="0"/>
          </a:p>
        </p:txBody>
      </p:sp>
    </p:spTree>
    <p:extLst>
      <p:ext uri="{BB962C8B-B14F-4D97-AF65-F5344CB8AC3E}">
        <p14:creationId xmlns:p14="http://schemas.microsoft.com/office/powerpoint/2010/main" val="83493826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p:spPr>
        <p:txBody>
          <a:bodyPr anchor="b"/>
          <a:lstStyle>
            <a:lvl1pPr>
              <a:defRPr sz="11997"/>
            </a:lvl1pPr>
          </a:lstStyle>
          <a:p>
            <a:r>
              <a:rPr lang="en-US" smtClean="0"/>
              <a:t>Click to edit Master title style</a:t>
            </a:r>
            <a:endParaRPr lang="en-IN"/>
          </a:p>
        </p:txBody>
      </p:sp>
      <p:sp>
        <p:nvSpPr>
          <p:cNvPr id="3" name="Text Placeholder 2"/>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027873117"/>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1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048963"/>
      </p:ext>
    </p:extLst>
  </p:cSld>
  <p:clrMapOvr>
    <a:masterClrMapping/>
  </p:clrMapOvr>
  <p:transition spd="med">
    <p:pull/>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1675964" y="3651250"/>
            <a:ext cx="10360501" cy="87026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12341185" y="3651250"/>
            <a:ext cx="10360501" cy="87026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239648268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smtClean="0"/>
              <a:t>Edit Master text styles</a:t>
            </a:r>
          </a:p>
        </p:txBody>
      </p:sp>
      <p:sp>
        <p:nvSpPr>
          <p:cNvPr id="4" name="Content Placeholder 3"/>
          <p:cNvSpPr>
            <a:spLocks noGrp="1"/>
          </p:cNvSpPr>
          <p:nvPr>
            <p:ph sz="half" idx="2"/>
          </p:nvPr>
        </p:nvSpPr>
        <p:spPr>
          <a:xfrm>
            <a:off x="1679139" y="5010150"/>
            <a:ext cx="10312888" cy="73691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smtClean="0"/>
              <a:t>Edit Master text styles</a:t>
            </a:r>
          </a:p>
        </p:txBody>
      </p:sp>
      <p:sp>
        <p:nvSpPr>
          <p:cNvPr id="6" name="Content Placeholder 5"/>
          <p:cNvSpPr>
            <a:spLocks noGrp="1"/>
          </p:cNvSpPr>
          <p:nvPr>
            <p:ph sz="quarter" idx="4"/>
          </p:nvPr>
        </p:nvSpPr>
        <p:spPr>
          <a:xfrm>
            <a:off x="12341186" y="5010150"/>
            <a:ext cx="10363676" cy="736917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66406100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5669523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80762553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en-US" smtClean="0"/>
              <a:t>Click to edit Master title style</a:t>
            </a:r>
            <a:endParaRPr lang="en-IN"/>
          </a:p>
        </p:txBody>
      </p:sp>
      <p:sp>
        <p:nvSpPr>
          <p:cNvPr id="3" name="Content Placeholder 2"/>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356285644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en-US" smtClean="0"/>
              <a:t>Click to edit Master title style</a:t>
            </a:r>
            <a:endParaRPr lang="en-IN"/>
          </a:p>
        </p:txBody>
      </p:sp>
      <p:sp>
        <p:nvSpPr>
          <p:cNvPr id="3" name="Picture Placeholder 2"/>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n-IN"/>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305193126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FCEE2C88-6C8F-484D-AF69-578F576B1F44}" type="slidenum">
              <a:rPr lang="en-US" smtClean="0"/>
              <a:pPr/>
              <a:t>‹#›</a:t>
            </a:fld>
            <a:endParaRPr lang="en-US" dirty="0"/>
          </a:p>
        </p:txBody>
      </p:sp>
    </p:spTree>
    <p:extLst>
      <p:ext uri="{BB962C8B-B14F-4D97-AF65-F5344CB8AC3E}">
        <p14:creationId xmlns:p14="http://schemas.microsoft.com/office/powerpoint/2010/main" val="1711505273"/>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8" r:id="rId12"/>
    <p:sldLayoutId id="2147483849" r:id="rId13"/>
    <p:sldLayoutId id="2147483747" r:id="rId14"/>
    <p:sldLayoutId id="2147483748" r:id="rId15"/>
    <p:sldLayoutId id="2147483657" r:id="rId16"/>
    <p:sldLayoutId id="2147483746" r:id="rId17"/>
    <p:sldLayoutId id="2147483752" r:id="rId18"/>
    <p:sldLayoutId id="2147483714" r:id="rId19"/>
    <p:sldLayoutId id="2147483709" r:id="rId20"/>
    <p:sldLayoutId id="2147483781" r:id="rId21"/>
    <p:sldLayoutId id="2147483771" r:id="rId22"/>
    <p:sldLayoutId id="2147483786" r:id="rId23"/>
    <p:sldLayoutId id="2147483788" r:id="rId24"/>
    <p:sldLayoutId id="2147483789" r:id="rId25"/>
    <p:sldLayoutId id="2147483800" r:id="rId26"/>
    <p:sldLayoutId id="2147483801" r:id="rId27"/>
    <p:sldLayoutId id="2147483802" r:id="rId28"/>
    <p:sldLayoutId id="2147483803" r:id="rId29"/>
    <p:sldLayoutId id="2147483804" r:id="rId30"/>
  </p:sldLayoutIdLst>
  <p:hf hdr="0" ftr="0" dt="0"/>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2530" r="2530"/>
          <a:stretch>
            <a:fillRect/>
          </a:stretch>
        </p:blipFill>
        <p:spPr/>
      </p:pic>
      <p:sp>
        <p:nvSpPr>
          <p:cNvPr id="11" name="Rectangle 10"/>
          <p:cNvSpPr/>
          <p:nvPr/>
        </p:nvSpPr>
        <p:spPr>
          <a:xfrm>
            <a:off x="0" y="-17357"/>
            <a:ext cx="24377649" cy="13716000"/>
          </a:xfrm>
          <a:prstGeom prst="rect">
            <a:avLst/>
          </a:prstGeom>
          <a:solidFill>
            <a:schemeClr val="tx1">
              <a:lumMod val="85000"/>
              <a:lumOff val="15000"/>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en-US"/>
          </a:p>
        </p:txBody>
      </p:sp>
      <p:sp>
        <p:nvSpPr>
          <p:cNvPr id="25" name="Rectangle 24"/>
          <p:cNvSpPr/>
          <p:nvPr/>
        </p:nvSpPr>
        <p:spPr>
          <a:xfrm flipV="1">
            <a:off x="3952067" y="6781590"/>
            <a:ext cx="1382352" cy="1559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26" name="Rectangle 25"/>
          <p:cNvSpPr/>
          <p:nvPr/>
        </p:nvSpPr>
        <p:spPr>
          <a:xfrm flipV="1">
            <a:off x="11487994" y="4932367"/>
            <a:ext cx="1382352" cy="15596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28" name="Rectangle 27"/>
          <p:cNvSpPr/>
          <p:nvPr/>
        </p:nvSpPr>
        <p:spPr>
          <a:xfrm flipV="1">
            <a:off x="19174739" y="6790117"/>
            <a:ext cx="1382352" cy="15596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sp>
        <p:nvSpPr>
          <p:cNvPr id="31" name="Rectangle 30"/>
          <p:cNvSpPr/>
          <p:nvPr/>
        </p:nvSpPr>
        <p:spPr>
          <a:xfrm flipV="1">
            <a:off x="11487994" y="9240900"/>
            <a:ext cx="1382352" cy="15596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rtlCol="0" anchor="ctr"/>
          <a:lstStyle/>
          <a:p>
            <a:pPr algn="ctr"/>
            <a:endParaRPr lang="en-US" dirty="0"/>
          </a:p>
        </p:txBody>
      </p:sp>
      <p:grpSp>
        <p:nvGrpSpPr>
          <p:cNvPr id="32" name="Group 31"/>
          <p:cNvGrpSpPr/>
          <p:nvPr/>
        </p:nvGrpSpPr>
        <p:grpSpPr>
          <a:xfrm>
            <a:off x="1817308" y="5794212"/>
            <a:ext cx="20743144" cy="2986886"/>
            <a:chOff x="5988388" y="705943"/>
            <a:chExt cx="12359700" cy="2986886"/>
          </a:xfrm>
        </p:grpSpPr>
        <p:sp>
          <p:nvSpPr>
            <p:cNvPr id="33" name="TextBox 32"/>
            <p:cNvSpPr txBox="1"/>
            <p:nvPr/>
          </p:nvSpPr>
          <p:spPr>
            <a:xfrm>
              <a:off x="5988388" y="705943"/>
              <a:ext cx="12359700" cy="2092862"/>
            </a:xfrm>
            <a:prstGeom prst="rect">
              <a:avLst/>
            </a:prstGeom>
            <a:noFill/>
          </p:spPr>
          <p:txBody>
            <a:bodyPr wrap="square" lIns="91422" tIns="45711" rIns="91422" bIns="45711" rtlCol="0">
              <a:spAutoFit/>
            </a:bodyPr>
            <a:lstStyle/>
            <a:p>
              <a:pPr algn="ctr"/>
              <a:r>
                <a:rPr lang="en-IN" sz="13000" dirty="0">
                  <a:solidFill>
                    <a:schemeClr val="bg1"/>
                  </a:solidFill>
                  <a:latin typeface="Exo" panose="02000503000000000000" pitchFamily="50" charset="0"/>
                  <a:cs typeface="Lato Regular"/>
                </a:rPr>
                <a:t>VENUS PROJECT</a:t>
              </a:r>
              <a:endParaRPr lang="id-ID" sz="13000" dirty="0">
                <a:solidFill>
                  <a:schemeClr val="bg1"/>
                </a:solidFill>
                <a:latin typeface="Exo" panose="02000503000000000000" pitchFamily="50" charset="0"/>
                <a:cs typeface="Lato Regular"/>
              </a:endParaRPr>
            </a:p>
          </p:txBody>
        </p:sp>
        <p:sp>
          <p:nvSpPr>
            <p:cNvPr id="34" name="Subtitle 2"/>
            <p:cNvSpPr txBox="1">
              <a:spLocks/>
            </p:cNvSpPr>
            <p:nvPr/>
          </p:nvSpPr>
          <p:spPr>
            <a:xfrm>
              <a:off x="6340612" y="2853713"/>
              <a:ext cx="11655185" cy="839116"/>
            </a:xfrm>
            <a:prstGeom prst="rect">
              <a:avLst/>
            </a:prstGeom>
          </p:spPr>
          <p:txBody>
            <a:bodyPr vert="horz" lIns="217490" tIns="108745" rIns="217490" bIns="108745" rtlCol="0">
              <a:no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4000" dirty="0">
                  <a:solidFill>
                    <a:schemeClr val="bg1"/>
                  </a:solidFill>
                  <a:latin typeface="Lato Light" panose="020F0302020204030203" pitchFamily="34" charset="0"/>
                  <a:cs typeface="Lato Regular"/>
                </a:rPr>
                <a:t>The Choice is Ours</a:t>
              </a:r>
            </a:p>
          </p:txBody>
        </p:sp>
      </p:grpSp>
    </p:spTree>
    <p:extLst>
      <p:ext uri="{BB962C8B-B14F-4D97-AF65-F5344CB8AC3E}">
        <p14:creationId xmlns:p14="http://schemas.microsoft.com/office/powerpoint/2010/main" val="131245888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p:tgtEl>
                                          <p:spTgt spid="32"/>
                                        </p:tgtEl>
                                        <p:attrNameLst>
                                          <p:attrName>ppt_y</p:attrName>
                                        </p:attrNameLst>
                                      </p:cBhvr>
                                      <p:tavLst>
                                        <p:tav tm="0">
                                          <p:val>
                                            <p:strVal val="#ppt_y+#ppt_h*1.125000"/>
                                          </p:val>
                                        </p:tav>
                                        <p:tav tm="100000">
                                          <p:val>
                                            <p:strVal val="#ppt_y"/>
                                          </p:val>
                                        </p:tav>
                                      </p:tavLst>
                                    </p:anim>
                                    <p:animEffect transition="in" filter="wipe(up)">
                                      <p:cBhvr>
                                        <p:cTn id="8" dur="500"/>
                                        <p:tgtEl>
                                          <p:spTgt spid="32"/>
                                        </p:tgtEl>
                                      </p:cBhvr>
                                    </p:animEffect>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0-#ppt_h/2"/>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1+#ppt_w/2"/>
                                          </p:val>
                                        </p:tav>
                                        <p:tav tm="100000">
                                          <p:val>
                                            <p:strVal val="#ppt_x"/>
                                          </p:val>
                                        </p:tav>
                                      </p:tavLst>
                                    </p:anim>
                                    <p:anim calcmode="lin" valueType="num">
                                      <p:cBhvr additive="base">
                                        <p:cTn id="17" dur="500" fill="hold"/>
                                        <p:tgtEl>
                                          <p:spTgt spid="28"/>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25"/>
                                        </p:tgtEl>
                                        <p:attrNameLst>
                                          <p:attrName>style.visibility</p:attrName>
                                        </p:attrNameLst>
                                      </p:cBhvr>
                                      <p:to>
                                        <p:strVal val="visible"/>
                                      </p:to>
                                    </p:set>
                                    <p:anim calcmode="lin" valueType="num">
                                      <p:cBhvr additive="base">
                                        <p:cTn id="20" dur="500" fill="hold"/>
                                        <p:tgtEl>
                                          <p:spTgt spid="25"/>
                                        </p:tgtEl>
                                        <p:attrNameLst>
                                          <p:attrName>ppt_x</p:attrName>
                                        </p:attrNameLst>
                                      </p:cBhvr>
                                      <p:tavLst>
                                        <p:tav tm="0">
                                          <p:val>
                                            <p:strVal val="0-#ppt_w/2"/>
                                          </p:val>
                                        </p:tav>
                                        <p:tav tm="100000">
                                          <p:val>
                                            <p:strVal val="#ppt_x"/>
                                          </p:val>
                                        </p:tav>
                                      </p:tavLst>
                                    </p:anim>
                                    <p:anim calcmode="lin" valueType="num">
                                      <p:cBhvr additive="base">
                                        <p:cTn id="21" dur="500" fill="hold"/>
                                        <p:tgtEl>
                                          <p:spTgt spid="25"/>
                                        </p:tgtEl>
                                        <p:attrNameLst>
                                          <p:attrName>ppt_y</p:attrName>
                                        </p:attrNameLst>
                                      </p:cBhvr>
                                      <p:tavLst>
                                        <p:tav tm="0">
                                          <p:val>
                                            <p:strVal val="#ppt_y"/>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additive="base">
                                        <p:cTn id="24" dur="500" fill="hold"/>
                                        <p:tgtEl>
                                          <p:spTgt spid="31"/>
                                        </p:tgtEl>
                                        <p:attrNameLst>
                                          <p:attrName>ppt_x</p:attrName>
                                        </p:attrNameLst>
                                      </p:cBhvr>
                                      <p:tavLst>
                                        <p:tav tm="0">
                                          <p:val>
                                            <p:strVal val="#ppt_x"/>
                                          </p:val>
                                        </p:tav>
                                        <p:tav tm="100000">
                                          <p:val>
                                            <p:strVal val="#ppt_x"/>
                                          </p:val>
                                        </p:tav>
                                      </p:tavLst>
                                    </p:anim>
                                    <p:anim calcmode="lin" valueType="num">
                                      <p:cBhvr additive="base">
                                        <p:cTn id="2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3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77650" cy="2603176"/>
          </a:xfrm>
          <a:prstGeom prst="rect">
            <a:avLst/>
          </a:prstGeom>
          <a:solidFill>
            <a:srgbClr val="1E2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05" name="Group 104"/>
          <p:cNvGrpSpPr/>
          <p:nvPr/>
        </p:nvGrpSpPr>
        <p:grpSpPr>
          <a:xfrm>
            <a:off x="1733605" y="483017"/>
            <a:ext cx="20962938" cy="1709380"/>
            <a:chOff x="1713018" y="483017"/>
            <a:chExt cx="20962938" cy="1709380"/>
          </a:xfrm>
        </p:grpSpPr>
        <p:sp>
          <p:nvSpPr>
            <p:cNvPr id="106" name="TextBox 105"/>
            <p:cNvSpPr txBox="1"/>
            <p:nvPr/>
          </p:nvSpPr>
          <p:spPr>
            <a:xfrm>
              <a:off x="1713018" y="483017"/>
              <a:ext cx="20962938" cy="1446532"/>
            </a:xfrm>
            <a:prstGeom prst="rect">
              <a:avLst/>
            </a:prstGeom>
            <a:noFill/>
          </p:spPr>
          <p:txBody>
            <a:bodyPr wrap="square" lIns="91422" tIns="45711" rIns="91422" bIns="45711" rtlCol="0">
              <a:spAutoFit/>
            </a:bodyPr>
            <a:lstStyle/>
            <a:p>
              <a:pPr algn="ctr"/>
              <a:r>
                <a:rPr lang="en-IN" sz="8800" dirty="0">
                  <a:solidFill>
                    <a:schemeClr val="bg1"/>
                  </a:solidFill>
                  <a:latin typeface="Exo" panose="02000503000000000000" pitchFamily="50" charset="0"/>
                  <a:cs typeface="Lato Regular"/>
                </a:rPr>
                <a:t>Banking System in Reality</a:t>
              </a:r>
              <a:endParaRPr lang="id-ID" sz="8800" dirty="0">
                <a:solidFill>
                  <a:schemeClr val="bg1"/>
                </a:solidFill>
                <a:latin typeface="Exo" panose="02000503000000000000" pitchFamily="50" charset="0"/>
                <a:cs typeface="Lato Regular"/>
              </a:endParaRPr>
            </a:p>
          </p:txBody>
        </p:sp>
        <p:sp>
          <p:nvSpPr>
            <p:cNvPr id="107" name="Rectangle 106"/>
            <p:cNvSpPr/>
            <p:nvPr/>
          </p:nvSpPr>
          <p:spPr>
            <a:xfrm>
              <a:off x="11417968" y="2100960"/>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grpSp>
        <p:nvGrpSpPr>
          <p:cNvPr id="3" name="Group 2"/>
          <p:cNvGrpSpPr/>
          <p:nvPr/>
        </p:nvGrpSpPr>
        <p:grpSpPr>
          <a:xfrm>
            <a:off x="1930687" y="3086193"/>
            <a:ext cx="10583433" cy="2255344"/>
            <a:chOff x="1930687" y="4371057"/>
            <a:chExt cx="10583433" cy="2255344"/>
          </a:xfrm>
        </p:grpSpPr>
        <p:sp>
          <p:nvSpPr>
            <p:cNvPr id="43" name="TextBox 42"/>
            <p:cNvSpPr txBox="1"/>
            <p:nvPr/>
          </p:nvSpPr>
          <p:spPr>
            <a:xfrm>
              <a:off x="2430338" y="4927511"/>
              <a:ext cx="10083782" cy="1698890"/>
            </a:xfrm>
            <a:prstGeom prst="rect">
              <a:avLst/>
            </a:prstGeom>
            <a:noFill/>
          </p:spPr>
          <p:txBody>
            <a:bodyPr wrap="square" lIns="219419" tIns="109710" rIns="219419" bIns="109710" rtlCol="0">
              <a:spAutoFit/>
            </a:bodyPr>
            <a:lstStyle/>
            <a:p>
              <a:r>
                <a:rPr lang="en-IN" sz="3200" i="1" dirty="0">
                  <a:latin typeface="Lato Light" panose="020F0302020204030203" pitchFamily="34" charset="0"/>
                </a:rPr>
                <a:t>“The banking system right now is effectively enslaving individuals, enslaving students, enslaving institutions and sucking resources from them”</a:t>
              </a:r>
              <a:endParaRPr lang="en-IN" sz="3200" dirty="0">
                <a:latin typeface="Lato Light" panose="020F0302020204030203" pitchFamily="34" charset="0"/>
              </a:endParaRPr>
            </a:p>
          </p:txBody>
        </p:sp>
        <p:sp>
          <p:nvSpPr>
            <p:cNvPr id="44" name="Freeform 222"/>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TextBox 55"/>
            <p:cNvSpPr txBox="1"/>
            <p:nvPr/>
          </p:nvSpPr>
          <p:spPr>
            <a:xfrm>
              <a:off x="2452235" y="4371057"/>
              <a:ext cx="5438274" cy="677072"/>
            </a:xfrm>
            <a:prstGeom prst="rect">
              <a:avLst/>
            </a:prstGeom>
            <a:noFill/>
          </p:spPr>
          <p:txBody>
            <a:bodyPr wrap="none" lIns="182843" tIns="91422" rIns="182843" bIns="91422" rtlCol="0">
              <a:spAutoFit/>
            </a:bodyPr>
            <a:lstStyle/>
            <a:p>
              <a:r>
                <a:rPr lang="en-IN" sz="3200" b="1" dirty="0">
                  <a:latin typeface="Lato Light" panose="020F0302020204030203" pitchFamily="34" charset="0"/>
                </a:rPr>
                <a:t>Dylan </a:t>
              </a:r>
              <a:r>
                <a:rPr lang="en-IN" sz="3200" b="1" dirty="0" err="1">
                  <a:latin typeface="Lato Light" panose="020F0302020204030203" pitchFamily="34" charset="0"/>
                </a:rPr>
                <a:t>Ratigan</a:t>
              </a:r>
              <a:r>
                <a:rPr lang="en-IN" sz="3200" b="1" dirty="0">
                  <a:latin typeface="Lato Light" panose="020F0302020204030203" pitchFamily="34" charset="0"/>
                </a:rPr>
                <a:t> </a:t>
              </a:r>
              <a:r>
                <a:rPr lang="en-IN" sz="2400" dirty="0">
                  <a:latin typeface="Lato Light" panose="020F0302020204030203" pitchFamily="34" charset="0"/>
                </a:rPr>
                <a:t>– dylanratigon.com </a:t>
              </a:r>
              <a:endParaRPr lang="id-ID" dirty="0">
                <a:solidFill>
                  <a:schemeClr val="tx2"/>
                </a:solidFill>
                <a:latin typeface="Lato Light" panose="020F0302020204030203" pitchFamily="34" charset="0"/>
                <a:cs typeface="Lato Regular"/>
              </a:endParaRPr>
            </a:p>
          </p:txBody>
        </p:sp>
      </p:grpSp>
      <p:grpSp>
        <p:nvGrpSpPr>
          <p:cNvPr id="5" name="Group 4"/>
          <p:cNvGrpSpPr/>
          <p:nvPr/>
        </p:nvGrpSpPr>
        <p:grpSpPr>
          <a:xfrm>
            <a:off x="1977122" y="5730597"/>
            <a:ext cx="10573441" cy="2255344"/>
            <a:chOff x="1940679" y="7594332"/>
            <a:chExt cx="10573441" cy="2255344"/>
          </a:xfrm>
        </p:grpSpPr>
        <p:sp>
          <p:nvSpPr>
            <p:cNvPr id="60" name="TextBox 59"/>
            <p:cNvSpPr txBox="1"/>
            <p:nvPr/>
          </p:nvSpPr>
          <p:spPr>
            <a:xfrm>
              <a:off x="2440330" y="8150786"/>
              <a:ext cx="10073790" cy="1698890"/>
            </a:xfrm>
            <a:prstGeom prst="rect">
              <a:avLst/>
            </a:prstGeom>
            <a:noFill/>
          </p:spPr>
          <p:txBody>
            <a:bodyPr wrap="square" lIns="219419" tIns="109710" rIns="219419" bIns="109710" rtlCol="0">
              <a:spAutoFit/>
            </a:bodyPr>
            <a:lstStyle/>
            <a:p>
              <a:r>
                <a:rPr lang="en-IN" sz="3200" i="1" dirty="0">
                  <a:latin typeface="Lato Light" panose="020F0302020204030203" pitchFamily="34" charset="0"/>
                </a:rPr>
                <a:t>“They set it up so that there would be private central banks that could charge everybody interest on the currency &amp; allow themselves to get rich without having to do anything”</a:t>
              </a:r>
              <a:endParaRPr lang="en-IN" sz="3200" dirty="0">
                <a:latin typeface="Lato Light" panose="020F0302020204030203" pitchFamily="34" charset="0"/>
              </a:endParaRPr>
            </a:p>
          </p:txBody>
        </p:sp>
        <p:sp>
          <p:nvSpPr>
            <p:cNvPr id="61" name="Freeform 222"/>
            <p:cNvSpPr>
              <a:spLocks noEditPoints="1"/>
            </p:cNvSpPr>
            <p:nvPr/>
          </p:nvSpPr>
          <p:spPr bwMode="auto">
            <a:xfrm>
              <a:off x="1940679" y="771424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TextBox 62"/>
            <p:cNvSpPr txBox="1"/>
            <p:nvPr/>
          </p:nvSpPr>
          <p:spPr>
            <a:xfrm>
              <a:off x="2462227" y="7594332"/>
              <a:ext cx="9440843" cy="677072"/>
            </a:xfrm>
            <a:prstGeom prst="rect">
              <a:avLst/>
            </a:prstGeom>
            <a:noFill/>
          </p:spPr>
          <p:txBody>
            <a:bodyPr wrap="none" lIns="182843" tIns="91422" rIns="182843" bIns="91422" rtlCol="0">
              <a:spAutoFit/>
            </a:bodyPr>
            <a:lstStyle/>
            <a:p>
              <a:r>
                <a:rPr lang="en-IN" sz="3200" b="1" dirty="0">
                  <a:latin typeface="Lato Light" panose="020F0302020204030203" pitchFamily="34" charset="0"/>
                </a:rPr>
                <a:t>Karen </a:t>
              </a:r>
              <a:r>
                <a:rPr lang="en-IN" sz="3200" b="1" dirty="0" err="1">
                  <a:latin typeface="Lato Light" panose="020F0302020204030203" pitchFamily="34" charset="0"/>
                </a:rPr>
                <a:t>Hudes</a:t>
              </a:r>
              <a:r>
                <a:rPr lang="en-IN" sz="3200" b="1" dirty="0">
                  <a:latin typeface="Lato Light" panose="020F0302020204030203" pitchFamily="34" charset="0"/>
                </a:rPr>
                <a:t> </a:t>
              </a:r>
              <a:r>
                <a:rPr lang="en-IN" sz="2400" dirty="0">
                  <a:latin typeface="Lato Light" panose="020F0302020204030203" pitchFamily="34" charset="0"/>
                </a:rPr>
                <a:t>– Economist, Lawyer &amp; World bank Whistle-blower </a:t>
              </a:r>
              <a:endParaRPr lang="id-ID" dirty="0">
                <a:solidFill>
                  <a:schemeClr val="tx2"/>
                </a:solidFill>
                <a:latin typeface="Lato Light" panose="020F0302020204030203" pitchFamily="34" charset="0"/>
                <a:cs typeface="Lato Regular"/>
              </a:endParaRPr>
            </a:p>
          </p:txBody>
        </p:sp>
      </p:grpSp>
      <p:grpSp>
        <p:nvGrpSpPr>
          <p:cNvPr id="6" name="Group 5"/>
          <p:cNvGrpSpPr/>
          <p:nvPr/>
        </p:nvGrpSpPr>
        <p:grpSpPr>
          <a:xfrm>
            <a:off x="1999813" y="8375582"/>
            <a:ext cx="10541551" cy="3363340"/>
            <a:chOff x="1972569" y="9230342"/>
            <a:chExt cx="10541551" cy="3363340"/>
          </a:xfrm>
        </p:grpSpPr>
        <p:sp>
          <p:nvSpPr>
            <p:cNvPr id="64" name="TextBox 63"/>
            <p:cNvSpPr txBox="1"/>
            <p:nvPr/>
          </p:nvSpPr>
          <p:spPr>
            <a:xfrm>
              <a:off x="2472220" y="9786796"/>
              <a:ext cx="10041900" cy="2806886"/>
            </a:xfrm>
            <a:prstGeom prst="rect">
              <a:avLst/>
            </a:prstGeom>
            <a:noFill/>
          </p:spPr>
          <p:txBody>
            <a:bodyPr wrap="square" lIns="219419" tIns="109710" rIns="219419" bIns="109710" rtlCol="0">
              <a:spAutoFit/>
            </a:bodyPr>
            <a:lstStyle/>
            <a:p>
              <a:r>
                <a:rPr lang="en-IN" sz="2800" i="1" dirty="0">
                  <a:latin typeface="Lato Light" panose="020F0302020204030203" pitchFamily="34" charset="0"/>
                </a:rPr>
                <a:t>“A great industrial nation is controlled by its system of credit. Our system of credit is concentrated. The growth of the nation, therefore, and all our activities are in the hands of a few men. We have come to be one of the worst ruled, one of the most completely controlled and dominated governments in the civilized world…a government by the opinion and the duress of small groups of dominant men”</a:t>
              </a:r>
              <a:endParaRPr lang="en-US" sz="1800" i="1" dirty="0">
                <a:latin typeface="Lato Light" panose="020F0302020204030203" pitchFamily="34" charset="0"/>
                <a:ea typeface="Open Sans Light" panose="020B0306030504020204" pitchFamily="34" charset="0"/>
                <a:cs typeface="Lato Light"/>
              </a:endParaRPr>
            </a:p>
          </p:txBody>
        </p:sp>
        <p:sp>
          <p:nvSpPr>
            <p:cNvPr id="65" name="Freeform 222"/>
            <p:cNvSpPr>
              <a:spLocks noEditPoints="1"/>
            </p:cNvSpPr>
            <p:nvPr/>
          </p:nvSpPr>
          <p:spPr bwMode="auto">
            <a:xfrm>
              <a:off x="1972569" y="935025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TextBox 65"/>
            <p:cNvSpPr txBox="1"/>
            <p:nvPr/>
          </p:nvSpPr>
          <p:spPr>
            <a:xfrm>
              <a:off x="2494117" y="9230342"/>
              <a:ext cx="5999709" cy="677072"/>
            </a:xfrm>
            <a:prstGeom prst="rect">
              <a:avLst/>
            </a:prstGeom>
            <a:noFill/>
          </p:spPr>
          <p:txBody>
            <a:bodyPr wrap="none" lIns="182843" tIns="91422" rIns="182843" bIns="91422" rtlCol="0">
              <a:spAutoFit/>
            </a:bodyPr>
            <a:lstStyle/>
            <a:p>
              <a:r>
                <a:rPr lang="en-IN" sz="3200" b="1" dirty="0">
                  <a:latin typeface="Lato Light" panose="020F0302020204030203" pitchFamily="34" charset="0"/>
                </a:rPr>
                <a:t>President Woodrow Wilson </a:t>
              </a:r>
              <a:r>
                <a:rPr lang="en-IN" sz="2400" dirty="0">
                  <a:latin typeface="Lato Light" panose="020F0302020204030203" pitchFamily="34" charset="0"/>
                </a:rPr>
                <a:t>1916</a:t>
              </a:r>
              <a:endParaRPr lang="en-IN" dirty="0">
                <a:latin typeface="Lato Light" panose="020F0302020204030203" pitchFamily="34" charset="0"/>
              </a:endParaRPr>
            </a:p>
          </p:txBody>
        </p:sp>
      </p:grpSp>
      <p:grpSp>
        <p:nvGrpSpPr>
          <p:cNvPr id="71" name="Group 70"/>
          <p:cNvGrpSpPr/>
          <p:nvPr/>
        </p:nvGrpSpPr>
        <p:grpSpPr>
          <a:xfrm>
            <a:off x="13707979" y="3230214"/>
            <a:ext cx="7291941" cy="7960669"/>
            <a:chOff x="1796054" y="1153584"/>
            <a:chExt cx="8882395" cy="9696980"/>
          </a:xfrm>
        </p:grpSpPr>
        <p:sp>
          <p:nvSpPr>
            <p:cNvPr id="72" name="Freeform 1"/>
            <p:cNvSpPr>
              <a:spLocks noChangeArrowheads="1"/>
            </p:cNvSpPr>
            <p:nvPr/>
          </p:nvSpPr>
          <p:spPr bwMode="auto">
            <a:xfrm>
              <a:off x="2846176" y="4590522"/>
              <a:ext cx="3086884" cy="2000250"/>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3" name="Freeform 2"/>
            <p:cNvSpPr>
              <a:spLocks noChangeArrowheads="1"/>
            </p:cNvSpPr>
            <p:nvPr/>
          </p:nvSpPr>
          <p:spPr bwMode="auto">
            <a:xfrm>
              <a:off x="5557449" y="4614334"/>
              <a:ext cx="1785472" cy="1434042"/>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4" name="Freeform 3"/>
            <p:cNvSpPr>
              <a:spLocks noChangeArrowheads="1"/>
            </p:cNvSpPr>
            <p:nvPr/>
          </p:nvSpPr>
          <p:spPr bwMode="auto">
            <a:xfrm>
              <a:off x="7488405" y="4728106"/>
              <a:ext cx="1632053" cy="1317625"/>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5" name="Freeform 4"/>
            <p:cNvSpPr>
              <a:spLocks noChangeArrowheads="1"/>
            </p:cNvSpPr>
            <p:nvPr/>
          </p:nvSpPr>
          <p:spPr bwMode="auto">
            <a:xfrm>
              <a:off x="1796054" y="6191250"/>
              <a:ext cx="2243082" cy="3153833"/>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solidFill>
              <a:schemeClr val="accent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6" name="Freeform 5"/>
            <p:cNvSpPr>
              <a:spLocks noChangeArrowheads="1"/>
            </p:cNvSpPr>
            <p:nvPr/>
          </p:nvSpPr>
          <p:spPr bwMode="auto">
            <a:xfrm>
              <a:off x="3631784" y="5670021"/>
              <a:ext cx="2867336" cy="2674937"/>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7" name="Freeform 6"/>
            <p:cNvSpPr>
              <a:spLocks noChangeArrowheads="1"/>
            </p:cNvSpPr>
            <p:nvPr/>
          </p:nvSpPr>
          <p:spPr bwMode="auto">
            <a:xfrm>
              <a:off x="6102349" y="5670021"/>
              <a:ext cx="1785472" cy="2674937"/>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8" name="Freeform 7"/>
            <p:cNvSpPr>
              <a:spLocks noChangeArrowheads="1"/>
            </p:cNvSpPr>
            <p:nvPr/>
          </p:nvSpPr>
          <p:spPr bwMode="auto">
            <a:xfrm>
              <a:off x="7509566" y="5670021"/>
              <a:ext cx="3168883" cy="2674937"/>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solidFill>
              <a:schemeClr val="accent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79" name="Freeform 8"/>
            <p:cNvSpPr>
              <a:spLocks noChangeArrowheads="1"/>
            </p:cNvSpPr>
            <p:nvPr/>
          </p:nvSpPr>
          <p:spPr bwMode="auto">
            <a:xfrm>
              <a:off x="3631785" y="7963958"/>
              <a:ext cx="2340952" cy="1378480"/>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0" name="Freeform 9"/>
            <p:cNvSpPr>
              <a:spLocks noChangeArrowheads="1"/>
            </p:cNvSpPr>
            <p:nvPr/>
          </p:nvSpPr>
          <p:spPr bwMode="auto">
            <a:xfrm>
              <a:off x="5557449" y="7963958"/>
              <a:ext cx="1785472" cy="1378480"/>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1" name="Freeform 10"/>
            <p:cNvSpPr>
              <a:spLocks noChangeArrowheads="1"/>
            </p:cNvSpPr>
            <p:nvPr/>
          </p:nvSpPr>
          <p:spPr bwMode="auto">
            <a:xfrm>
              <a:off x="7488405" y="7963958"/>
              <a:ext cx="1938890" cy="1907647"/>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2" name="Freeform 11"/>
            <p:cNvSpPr>
              <a:spLocks noChangeArrowheads="1"/>
            </p:cNvSpPr>
            <p:nvPr/>
          </p:nvSpPr>
          <p:spPr bwMode="auto">
            <a:xfrm>
              <a:off x="3679398" y="8948209"/>
              <a:ext cx="2280114" cy="1902355"/>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3" name="Freeform 12"/>
            <p:cNvSpPr>
              <a:spLocks noChangeArrowheads="1"/>
            </p:cNvSpPr>
            <p:nvPr/>
          </p:nvSpPr>
          <p:spPr bwMode="auto">
            <a:xfrm>
              <a:off x="6102350" y="8948208"/>
              <a:ext cx="2076437" cy="1830917"/>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4" name="Freeform 13"/>
            <p:cNvSpPr>
              <a:spLocks noChangeArrowheads="1"/>
            </p:cNvSpPr>
            <p:nvPr/>
          </p:nvSpPr>
          <p:spPr bwMode="auto">
            <a:xfrm>
              <a:off x="4811518" y="2053167"/>
              <a:ext cx="2856756" cy="2465917"/>
            </a:xfrm>
            <a:custGeom>
              <a:avLst/>
              <a:gdLst>
                <a:gd name="T0" fmla="*/ 3717 w 4762"/>
                <a:gd name="T1" fmla="*/ 100 h 4111"/>
                <a:gd name="T2" fmla="*/ 3717 w 4762"/>
                <a:gd name="T3" fmla="*/ 100 h 4111"/>
                <a:gd name="T4" fmla="*/ 3379 w 4762"/>
                <a:gd name="T5" fmla="*/ 45 h 4111"/>
                <a:gd name="T6" fmla="*/ 1438 w 4762"/>
                <a:gd name="T7" fmla="*/ 887 h 4111"/>
                <a:gd name="T8" fmla="*/ 1438 w 4762"/>
                <a:gd name="T9" fmla="*/ 887 h 4111"/>
                <a:gd name="T10" fmla="*/ 28 w 4762"/>
                <a:gd name="T11" fmla="*/ 2370 h 4111"/>
                <a:gd name="T12" fmla="*/ 9 w 4762"/>
                <a:gd name="T13" fmla="*/ 2398 h 4111"/>
                <a:gd name="T14" fmla="*/ 9 w 4762"/>
                <a:gd name="T15" fmla="*/ 2398 h 4111"/>
                <a:gd name="T16" fmla="*/ 28 w 4762"/>
                <a:gd name="T17" fmla="*/ 2389 h 4111"/>
                <a:gd name="T18" fmla="*/ 266 w 4762"/>
                <a:gd name="T19" fmla="*/ 3771 h 4111"/>
                <a:gd name="T20" fmla="*/ 375 w 4762"/>
                <a:gd name="T21" fmla="*/ 4019 h 4111"/>
                <a:gd name="T22" fmla="*/ 660 w 4762"/>
                <a:gd name="T23" fmla="*/ 4101 h 4111"/>
                <a:gd name="T24" fmla="*/ 879 w 4762"/>
                <a:gd name="T25" fmla="*/ 2297 h 4111"/>
                <a:gd name="T26" fmla="*/ 961 w 4762"/>
                <a:gd name="T27" fmla="*/ 2215 h 4111"/>
                <a:gd name="T28" fmla="*/ 1053 w 4762"/>
                <a:gd name="T29" fmla="*/ 2151 h 4111"/>
                <a:gd name="T30" fmla="*/ 2134 w 4762"/>
                <a:gd name="T31" fmla="*/ 1904 h 4111"/>
                <a:gd name="T32" fmla="*/ 2629 w 4762"/>
                <a:gd name="T33" fmla="*/ 2114 h 4111"/>
                <a:gd name="T34" fmla="*/ 2180 w 4762"/>
                <a:gd name="T35" fmla="*/ 2572 h 4111"/>
                <a:gd name="T36" fmla="*/ 2015 w 4762"/>
                <a:gd name="T37" fmla="*/ 2929 h 4111"/>
                <a:gd name="T38" fmla="*/ 2134 w 4762"/>
                <a:gd name="T39" fmla="*/ 3259 h 4111"/>
                <a:gd name="T40" fmla="*/ 2811 w 4762"/>
                <a:gd name="T41" fmla="*/ 3185 h 4111"/>
                <a:gd name="T42" fmla="*/ 4166 w 4762"/>
                <a:gd name="T43" fmla="*/ 2178 h 4111"/>
                <a:gd name="T44" fmla="*/ 4423 w 4762"/>
                <a:gd name="T45" fmla="*/ 1977 h 4111"/>
                <a:gd name="T46" fmla="*/ 4706 w 4762"/>
                <a:gd name="T47" fmla="*/ 1281 h 4111"/>
                <a:gd name="T48" fmla="*/ 4624 w 4762"/>
                <a:gd name="T49" fmla="*/ 915 h 4111"/>
                <a:gd name="T50" fmla="*/ 3717 w 4762"/>
                <a:gd name="T51" fmla="*/ 100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62" h="4111">
                  <a:moveTo>
                    <a:pt x="3717" y="100"/>
                  </a:moveTo>
                  <a:lnTo>
                    <a:pt x="3717" y="100"/>
                  </a:lnTo>
                  <a:cubicBezTo>
                    <a:pt x="3626" y="18"/>
                    <a:pt x="3489" y="0"/>
                    <a:pt x="3379" y="45"/>
                  </a:cubicBezTo>
                  <a:cubicBezTo>
                    <a:pt x="1438" y="887"/>
                    <a:pt x="1438" y="887"/>
                    <a:pt x="1438" y="887"/>
                  </a:cubicBezTo>
                  <a:lnTo>
                    <a:pt x="1438" y="887"/>
                  </a:lnTo>
                  <a:cubicBezTo>
                    <a:pt x="1209" y="988"/>
                    <a:pt x="0" y="2142"/>
                    <a:pt x="28" y="2370"/>
                  </a:cubicBezTo>
                  <a:cubicBezTo>
                    <a:pt x="28" y="2380"/>
                    <a:pt x="9" y="2389"/>
                    <a:pt x="9" y="2398"/>
                  </a:cubicBezTo>
                  <a:lnTo>
                    <a:pt x="9" y="2398"/>
                  </a:ln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chemeClr val="accent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5" name="Freeform 14"/>
            <p:cNvSpPr>
              <a:spLocks noChangeArrowheads="1"/>
            </p:cNvSpPr>
            <p:nvPr/>
          </p:nvSpPr>
          <p:spPr bwMode="auto">
            <a:xfrm>
              <a:off x="4949067" y="3278189"/>
              <a:ext cx="1973278" cy="2010833"/>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solidFill>
              <a:schemeClr val="accent3"/>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6" name="Freeform 15"/>
            <p:cNvSpPr>
              <a:spLocks noChangeArrowheads="1"/>
            </p:cNvSpPr>
            <p:nvPr/>
          </p:nvSpPr>
          <p:spPr bwMode="auto">
            <a:xfrm>
              <a:off x="6887956" y="1153584"/>
              <a:ext cx="1896569" cy="1836208"/>
            </a:xfrm>
            <a:custGeom>
              <a:avLst/>
              <a:gdLst>
                <a:gd name="T0" fmla="*/ 3050 w 3160"/>
                <a:gd name="T1" fmla="*/ 1849 h 3059"/>
                <a:gd name="T2" fmla="*/ 3050 w 3160"/>
                <a:gd name="T3" fmla="*/ 1849 h 3059"/>
                <a:gd name="T4" fmla="*/ 1026 w 3160"/>
                <a:gd name="T5" fmla="*/ 55 h 3059"/>
                <a:gd name="T6" fmla="*/ 806 w 3160"/>
                <a:gd name="T7" fmla="*/ 27 h 3059"/>
                <a:gd name="T8" fmla="*/ 714 w 3160"/>
                <a:gd name="T9" fmla="*/ 91 h 3059"/>
                <a:gd name="T10" fmla="*/ 83 w 3160"/>
                <a:gd name="T11" fmla="*/ 823 h 3059"/>
                <a:gd name="T12" fmla="*/ 110 w 3160"/>
                <a:gd name="T13" fmla="*/ 1153 h 3059"/>
                <a:gd name="T14" fmla="*/ 2170 w 3160"/>
                <a:gd name="T15" fmla="*/ 2985 h 3059"/>
                <a:gd name="T16" fmla="*/ 2491 w 3160"/>
                <a:gd name="T17" fmla="*/ 2948 h 3059"/>
                <a:gd name="T18" fmla="*/ 3086 w 3160"/>
                <a:gd name="T19" fmla="*/ 2170 h 3059"/>
                <a:gd name="T20" fmla="*/ 3050 w 3160"/>
                <a:gd name="T21" fmla="*/ 1849 h 3059"/>
                <a:gd name="T22" fmla="*/ 2564 w 3160"/>
                <a:gd name="T23" fmla="*/ 2426 h 3059"/>
                <a:gd name="T24" fmla="*/ 2564 w 3160"/>
                <a:gd name="T25" fmla="*/ 2426 h 3059"/>
                <a:gd name="T26" fmla="*/ 2079 w 3160"/>
                <a:gd name="T27" fmla="*/ 2234 h 3059"/>
                <a:gd name="T28" fmla="*/ 2280 w 3160"/>
                <a:gd name="T29" fmla="*/ 1757 h 3059"/>
                <a:gd name="T30" fmla="*/ 2756 w 3160"/>
                <a:gd name="T31" fmla="*/ 1950 h 3059"/>
                <a:gd name="T32" fmla="*/ 2564 w 3160"/>
                <a:gd name="T33" fmla="*/ 2426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chemeClr val="tx2"/>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sp>
          <p:nvSpPr>
            <p:cNvPr id="87" name="Freeform 16"/>
            <p:cNvSpPr>
              <a:spLocks noChangeArrowheads="1"/>
            </p:cNvSpPr>
            <p:nvPr/>
          </p:nvSpPr>
          <p:spPr bwMode="auto">
            <a:xfrm>
              <a:off x="7279437" y="5328709"/>
              <a:ext cx="581932" cy="296333"/>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solidFill>
              <a:schemeClr val="accent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52366" tIns="76183" rIns="152366" bIns="76183" anchor="ctr"/>
            <a:lstStyle/>
            <a:p>
              <a:endParaRPr lang="en-US"/>
            </a:p>
          </p:txBody>
        </p:sp>
      </p:grpSp>
    </p:spTree>
    <p:extLst>
      <p:ext uri="{BB962C8B-B14F-4D97-AF65-F5344CB8AC3E}">
        <p14:creationId xmlns:p14="http://schemas.microsoft.com/office/powerpoint/2010/main" val="178136297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600"/>
                                        <p:tgtEl>
                                          <p:spTgt spid="105"/>
                                        </p:tgtEl>
                                      </p:cBhvr>
                                    </p:animEffect>
                                    <p:anim calcmode="lin" valueType="num">
                                      <p:cBhvr>
                                        <p:cTn id="8" dur="600" fill="hold"/>
                                        <p:tgtEl>
                                          <p:spTgt spid="105"/>
                                        </p:tgtEl>
                                        <p:attrNameLst>
                                          <p:attrName>ppt_x</p:attrName>
                                        </p:attrNameLst>
                                      </p:cBhvr>
                                      <p:tavLst>
                                        <p:tav tm="0">
                                          <p:val>
                                            <p:strVal val="#ppt_x"/>
                                          </p:val>
                                        </p:tav>
                                        <p:tav tm="100000">
                                          <p:val>
                                            <p:strVal val="#ppt_x"/>
                                          </p:val>
                                        </p:tav>
                                      </p:tavLst>
                                    </p:anim>
                                    <p:anim calcmode="lin" valueType="num">
                                      <p:cBhvr>
                                        <p:cTn id="9" dur="600" fill="hold"/>
                                        <p:tgtEl>
                                          <p:spTgt spid="105"/>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12" presetClass="entr" presetSubtype="4"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additive="base">
                                        <p:cTn id="13" dur="500"/>
                                        <p:tgtEl>
                                          <p:spTgt spid="71"/>
                                        </p:tgtEl>
                                        <p:attrNameLst>
                                          <p:attrName>ppt_y</p:attrName>
                                        </p:attrNameLst>
                                      </p:cBhvr>
                                      <p:tavLst>
                                        <p:tav tm="0">
                                          <p:val>
                                            <p:strVal val="#ppt_y+#ppt_h*1.125000"/>
                                          </p:val>
                                        </p:tav>
                                        <p:tav tm="100000">
                                          <p:val>
                                            <p:strVal val="#ppt_y"/>
                                          </p:val>
                                        </p:tav>
                                      </p:tavLst>
                                    </p:anim>
                                    <p:animEffect transition="in" filter="wipe(up)">
                                      <p:cBhvr>
                                        <p:cTn id="14" dur="500"/>
                                        <p:tgtEl>
                                          <p:spTgt spid="71"/>
                                        </p:tgtEl>
                                      </p:cBhvr>
                                    </p:animEffect>
                                  </p:childTnLst>
                                </p:cTn>
                              </p:par>
                            </p:childTnLst>
                          </p:cTn>
                        </p:par>
                        <p:par>
                          <p:cTn id="15" fill="hold">
                            <p:stCondLst>
                              <p:cond delay="11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6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21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92569"/>
            <a:ext cx="24377650" cy="11623431"/>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dirty="0" smtClean="0">
                <a:latin typeface="Gilroy" panose="00000500000000000000" pitchFamily="50" charset="0"/>
              </a:rPr>
              <a:t>VIDEO NOT EMBEDDED FOR UPLOADING PURPOSES</a:t>
            </a:r>
            <a:endParaRPr lang="en-IN" sz="5400" dirty="0">
              <a:latin typeface="Gilroy" panose="00000500000000000000" pitchFamily="50" charset="0"/>
            </a:endParaRPr>
          </a:p>
        </p:txBody>
      </p:sp>
      <p:sp>
        <p:nvSpPr>
          <p:cNvPr id="3" name="Rectangle 2"/>
          <p:cNvSpPr/>
          <p:nvPr/>
        </p:nvSpPr>
        <p:spPr>
          <a:xfrm>
            <a:off x="0" y="0"/>
            <a:ext cx="24377650" cy="2092569"/>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bg1">
                    <a:lumMod val="95000"/>
                  </a:schemeClr>
                </a:solidFill>
                <a:latin typeface="Exo" panose="02000503000000000000" pitchFamily="50" charset="0"/>
              </a:rPr>
              <a:t>Fractional Reserve Lending</a:t>
            </a:r>
          </a:p>
        </p:txBody>
      </p:sp>
    </p:spTree>
    <p:extLst>
      <p:ext uri="{BB962C8B-B14F-4D97-AF65-F5344CB8AC3E}">
        <p14:creationId xmlns:p14="http://schemas.microsoft.com/office/powerpoint/2010/main" val="326470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1" y="-12700"/>
            <a:ext cx="12491357" cy="2381250"/>
          </a:xfrm>
          <a:prstGeom prst="rect">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a:spLocks noChangeArrowheads="1"/>
          </p:cNvSpPr>
          <p:nvPr/>
        </p:nvSpPr>
        <p:spPr bwMode="auto">
          <a:xfrm>
            <a:off x="1365251" y="3993339"/>
            <a:ext cx="9917112"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2800" i="1" dirty="0"/>
              <a:t>“The media is morphed into just peddling the corporate interests of the money masters that control the political establishment. There’s about 118 boards of directors that sit on these 5 giant media corporations.  [News Corporation, COMSAT, Time Warner Cable, CBS, VIACOM]. They all serve different boards, from Monsanto, to weapons, to food…So, when you have all these interests bleeding together, it’s that much harder to differentiate what interests you’re seeing laid out in the mainstream media” </a:t>
            </a:r>
          </a:p>
        </p:txBody>
      </p:sp>
      <p:sp>
        <p:nvSpPr>
          <p:cNvPr id="6" name="TextBox 5"/>
          <p:cNvSpPr txBox="1">
            <a:spLocks noChangeArrowheads="1"/>
          </p:cNvSpPr>
          <p:nvPr/>
        </p:nvSpPr>
        <p:spPr bwMode="auto">
          <a:xfrm>
            <a:off x="1411288" y="528905"/>
            <a:ext cx="1236027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fontAlgn="base"/>
            <a:r>
              <a:rPr lang="en-IN" sz="6600" dirty="0">
                <a:solidFill>
                  <a:schemeClr val="bg1">
                    <a:lumMod val="95000"/>
                  </a:schemeClr>
                </a:solidFill>
                <a:latin typeface="Exo" panose="02000503000000000000" pitchFamily="50" charset="0"/>
              </a:rPr>
              <a:t>Abby Martin </a:t>
            </a:r>
            <a:endParaRPr lang="en-IN" sz="19900" dirty="0">
              <a:solidFill>
                <a:schemeClr val="bg1">
                  <a:lumMod val="95000"/>
                </a:schemeClr>
              </a:solidFill>
              <a:latin typeface="Exo" panose="02000503000000000000" pitchFamily="50" charset="0"/>
            </a:endParaRPr>
          </a:p>
        </p:txBody>
      </p:sp>
      <p:grpSp>
        <p:nvGrpSpPr>
          <p:cNvPr id="7" name="Group 6"/>
          <p:cNvGrpSpPr>
            <a:grpSpLocks/>
          </p:cNvGrpSpPr>
          <p:nvPr/>
        </p:nvGrpSpPr>
        <p:grpSpPr bwMode="auto">
          <a:xfrm>
            <a:off x="1730375" y="1968500"/>
            <a:ext cx="2738438" cy="73025"/>
            <a:chOff x="1775295" y="2028842"/>
            <a:chExt cx="3631535" cy="45719"/>
          </a:xfrm>
        </p:grpSpPr>
        <p:sp>
          <p:nvSpPr>
            <p:cNvPr id="8" name="Rectangle 7"/>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9" name="Rectangle 8"/>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1" name="Rectangle 10"/>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2" name="Rectangle 11"/>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3" name="Rectangle 12"/>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4" name="Rectangle 13"/>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grpSp>
      <p:sp>
        <p:nvSpPr>
          <p:cNvPr id="15" name="TextBox 14"/>
          <p:cNvSpPr txBox="1">
            <a:spLocks noChangeArrowheads="1"/>
          </p:cNvSpPr>
          <p:nvPr/>
        </p:nvSpPr>
        <p:spPr bwMode="auto">
          <a:xfrm>
            <a:off x="1365251" y="2544494"/>
            <a:ext cx="75803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altLang="en-US" dirty="0">
                <a:solidFill>
                  <a:srgbClr val="002060"/>
                </a:solidFill>
                <a:latin typeface="Bariol" panose="02000506040000020003" pitchFamily="50" charset="0"/>
              </a:rPr>
              <a:t>Journalist &amp; Host</a:t>
            </a:r>
          </a:p>
          <a:p>
            <a:r>
              <a:rPr lang="en-IN" altLang="en-US" dirty="0">
                <a:solidFill>
                  <a:srgbClr val="002060"/>
                </a:solidFill>
                <a:latin typeface="Bariol" panose="02000506040000020003" pitchFamily="50" charset="0"/>
              </a:rPr>
              <a:t>Breaking the Set - RT</a:t>
            </a:r>
            <a:endParaRPr lang="id-ID" altLang="en-US" dirty="0">
              <a:solidFill>
                <a:srgbClr val="002060"/>
              </a:solidFill>
              <a:latin typeface="Bariol" panose="02000506040000020003" pitchFamily="50" charset="0"/>
            </a:endParaRPr>
          </a:p>
        </p:txBody>
      </p:sp>
      <p:pic>
        <p:nvPicPr>
          <p:cNvPr id="17" name="Picture Placeholder 16"/>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13058" r="13058"/>
          <a:stretch>
            <a:fillRect/>
          </a:stretch>
        </p:blipFill>
        <p:spPr>
          <a:xfrm>
            <a:off x="12101513" y="-12700"/>
            <a:ext cx="12276137" cy="13757275"/>
          </a:xfrm>
        </p:spPr>
      </p:pic>
      <p:pic>
        <p:nvPicPr>
          <p:cNvPr id="19" name="Picture 1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54465" y="7781285"/>
            <a:ext cx="4825064" cy="2711324"/>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575845" y="8044871"/>
            <a:ext cx="3301202" cy="1841374"/>
          </a:xfrm>
          <a:prstGeom prst="rect">
            <a:avLst/>
          </a:prstGeom>
        </p:spPr>
      </p:pic>
      <p:pic>
        <p:nvPicPr>
          <p:cNvPr id="23" name="Picture 22"/>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46135" y="10398347"/>
            <a:ext cx="3352799" cy="1319017"/>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163172" y="7961680"/>
            <a:ext cx="2235255" cy="2235255"/>
          </a:xfrm>
          <a:prstGeom prst="rect">
            <a:avLst/>
          </a:prstGeom>
        </p:spPr>
      </p:pic>
      <p:pic>
        <p:nvPicPr>
          <p:cNvPr id="16" name="Picture 15"/>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815508" y="9651106"/>
            <a:ext cx="5215619" cy="3452478"/>
          </a:xfrm>
          <a:prstGeom prst="rect">
            <a:avLst/>
          </a:prstGeom>
        </p:spPr>
      </p:pic>
    </p:spTree>
    <p:extLst>
      <p:ext uri="{BB962C8B-B14F-4D97-AF65-F5344CB8AC3E}">
        <p14:creationId xmlns:p14="http://schemas.microsoft.com/office/powerpoint/2010/main" val="2287012174"/>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Left)">
                                      <p:cBhvr>
                                        <p:cTn id="11" dur="500"/>
                                        <p:tgtEl>
                                          <p:spTgt spid="4"/>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000"/>
                            </p:stCondLst>
                            <p:childTnLst>
                              <p:par>
                                <p:cTn id="17" presetID="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6"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092569"/>
            <a:ext cx="24377650" cy="11623431"/>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tx1">
                    <a:lumMod val="75000"/>
                    <a:lumOff val="25000"/>
                  </a:schemeClr>
                </a:solidFill>
                <a:latin typeface="Gilroy" panose="00000500000000000000" pitchFamily="50" charset="0"/>
              </a:rPr>
              <a:t>VIDEO NOT EMBEDDED </a:t>
            </a:r>
            <a:endParaRPr lang="en-IN" sz="6000" dirty="0" smtClean="0">
              <a:solidFill>
                <a:schemeClr val="tx1">
                  <a:lumMod val="75000"/>
                  <a:lumOff val="25000"/>
                </a:schemeClr>
              </a:solidFill>
              <a:latin typeface="Gilroy" panose="00000500000000000000" pitchFamily="50" charset="0"/>
            </a:endParaRPr>
          </a:p>
          <a:p>
            <a:pPr algn="ctr"/>
            <a:r>
              <a:rPr lang="en-IN" sz="6000" dirty="0" smtClean="0">
                <a:solidFill>
                  <a:schemeClr val="tx1">
                    <a:lumMod val="75000"/>
                    <a:lumOff val="25000"/>
                  </a:schemeClr>
                </a:solidFill>
                <a:latin typeface="Gilroy" panose="00000500000000000000" pitchFamily="50" charset="0"/>
              </a:rPr>
              <a:t>FOR </a:t>
            </a:r>
            <a:r>
              <a:rPr lang="en-IN" sz="6000" dirty="0">
                <a:solidFill>
                  <a:schemeClr val="tx1">
                    <a:lumMod val="75000"/>
                    <a:lumOff val="25000"/>
                  </a:schemeClr>
                </a:solidFill>
                <a:latin typeface="Gilroy" panose="00000500000000000000" pitchFamily="50" charset="0"/>
              </a:rPr>
              <a:t>UPLOADING PURPOSES</a:t>
            </a:r>
            <a:endParaRPr lang="en-IN" sz="6000" dirty="0">
              <a:solidFill>
                <a:schemeClr val="tx1">
                  <a:lumMod val="75000"/>
                  <a:lumOff val="25000"/>
                </a:schemeClr>
              </a:solidFill>
              <a:latin typeface="Gilroy" panose="00000500000000000000" pitchFamily="50" charset="0"/>
            </a:endParaRPr>
          </a:p>
        </p:txBody>
      </p:sp>
      <p:sp>
        <p:nvSpPr>
          <p:cNvPr id="3" name="Rectangle 2"/>
          <p:cNvSpPr/>
          <p:nvPr/>
        </p:nvSpPr>
        <p:spPr>
          <a:xfrm>
            <a:off x="0" y="0"/>
            <a:ext cx="24377650" cy="2092569"/>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6000" dirty="0">
                <a:solidFill>
                  <a:schemeClr val="bg1">
                    <a:lumMod val="95000"/>
                  </a:schemeClr>
                </a:solidFill>
                <a:latin typeface="Exo" panose="02000503000000000000" pitchFamily="50" charset="0"/>
              </a:rPr>
              <a:t>NOMINATING PROCESS</a:t>
            </a:r>
          </a:p>
        </p:txBody>
      </p:sp>
      <p:sp>
        <p:nvSpPr>
          <p:cNvPr id="6" name="TextBox 5"/>
          <p:cNvSpPr txBox="1"/>
          <p:nvPr/>
        </p:nvSpPr>
        <p:spPr>
          <a:xfrm>
            <a:off x="306917" y="3393727"/>
            <a:ext cx="3886200" cy="6986528"/>
          </a:xfrm>
          <a:prstGeom prst="rect">
            <a:avLst/>
          </a:prstGeom>
          <a:noFill/>
        </p:spPr>
        <p:txBody>
          <a:bodyPr wrap="square" rtlCol="0">
            <a:spAutoFit/>
          </a:bodyPr>
          <a:lstStyle/>
          <a:p>
            <a:r>
              <a:rPr lang="en-IN" sz="2800" dirty="0">
                <a:solidFill>
                  <a:schemeClr val="bg1"/>
                </a:solidFill>
                <a:latin typeface="Lato Light" panose="020F0302020204030203" pitchFamily="34" charset="0"/>
              </a:rPr>
              <a:t>If you want to understand power, you have to understand who nominates candidates, not understand who votes for candidates.</a:t>
            </a:r>
          </a:p>
          <a:p>
            <a:endParaRPr lang="en-IN" sz="2800" dirty="0">
              <a:solidFill>
                <a:schemeClr val="bg1"/>
              </a:solidFill>
              <a:latin typeface="Lato Light" panose="020F0302020204030203" pitchFamily="34" charset="0"/>
            </a:endParaRPr>
          </a:p>
          <a:p>
            <a:r>
              <a:rPr lang="en-IN" sz="2800" dirty="0">
                <a:solidFill>
                  <a:schemeClr val="bg1"/>
                </a:solidFill>
                <a:latin typeface="Lato Light" panose="020F0302020204030203" pitchFamily="34" charset="0"/>
              </a:rPr>
              <a:t> The percentage of population that participates in the nomination process is literally less than </a:t>
            </a:r>
            <a:r>
              <a:rPr lang="en-IN" sz="2800" b="1" dirty="0">
                <a:solidFill>
                  <a:schemeClr val="bg1"/>
                </a:solidFill>
                <a:latin typeface="Lato Light" panose="020F0302020204030203" pitchFamily="34" charset="0"/>
              </a:rPr>
              <a:t>5%</a:t>
            </a:r>
            <a:r>
              <a:rPr lang="en-IN" sz="2800" dirty="0">
                <a:solidFill>
                  <a:schemeClr val="bg1"/>
                </a:solidFill>
                <a:latin typeface="Lato Light" panose="020F0302020204030203" pitchFamily="34" charset="0"/>
              </a:rPr>
              <a:t> of the population &amp; really less than 1% of the population. </a:t>
            </a:r>
          </a:p>
          <a:p>
            <a:endParaRPr lang="en-IN" sz="2800" dirty="0">
              <a:solidFill>
                <a:schemeClr val="bg1"/>
              </a:solidFill>
              <a:latin typeface="Lato Light" panose="020F0302020204030203" pitchFamily="34" charset="0"/>
            </a:endParaRPr>
          </a:p>
        </p:txBody>
      </p:sp>
    </p:spTree>
    <p:extLst>
      <p:ext uri="{BB962C8B-B14F-4D97-AF65-F5344CB8AC3E}">
        <p14:creationId xmlns:p14="http://schemas.microsoft.com/office/powerpoint/2010/main" val="22689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down)">
                                      <p:cBhvr>
                                        <p:cTn id="11" dur="500"/>
                                        <p:tgtEl>
                                          <p:spTgt spid="6">
                                            <p:txEl>
                                              <p:pRg st="0" end="0"/>
                                            </p:txEl>
                                          </p:spTgt>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down)">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extBox 222"/>
          <p:cNvSpPr txBox="1"/>
          <p:nvPr/>
        </p:nvSpPr>
        <p:spPr>
          <a:xfrm>
            <a:off x="1669940" y="3344460"/>
            <a:ext cx="21067929" cy="5518186"/>
          </a:xfrm>
          <a:prstGeom prst="rect">
            <a:avLst/>
          </a:prstGeom>
          <a:noFill/>
        </p:spPr>
        <p:txBody>
          <a:bodyPr numCol="3" spcCol="640080"/>
          <a:lstStyle/>
          <a:p>
            <a:r>
              <a:rPr lang="en-IN" sz="3200" dirty="0">
                <a:solidFill>
                  <a:schemeClr val="tx2">
                    <a:lumMod val="90000"/>
                    <a:lumOff val="10000"/>
                  </a:schemeClr>
                </a:solidFill>
                <a:latin typeface="Lato Light" panose="020F0302020204030203" pitchFamily="34" charset="0"/>
              </a:rPr>
              <a:t>It is probable that war itself could be our undoing let alone the environment. Our brutal competitive behaviour are not human nature, but simply a result of scarcity making us all competitors in the fight to attain what we need to survive.</a:t>
            </a:r>
          </a:p>
          <a:p>
            <a:endParaRPr lang="en-IN" sz="3200" dirty="0">
              <a:solidFill>
                <a:schemeClr val="tx2">
                  <a:lumMod val="90000"/>
                  <a:lumOff val="10000"/>
                </a:schemeClr>
              </a:solidFill>
              <a:latin typeface="Lato Light" panose="020F0302020204030203" pitchFamily="34" charset="0"/>
            </a:endParaRPr>
          </a:p>
          <a:p>
            <a:endParaRPr lang="en-IN" sz="3200" dirty="0">
              <a:solidFill>
                <a:schemeClr val="tx2">
                  <a:lumMod val="90000"/>
                  <a:lumOff val="10000"/>
                </a:schemeClr>
              </a:solidFill>
              <a:latin typeface="Lato Light" panose="020F0302020204030203" pitchFamily="34" charset="0"/>
            </a:endParaRPr>
          </a:p>
          <a:p>
            <a:endParaRPr lang="en-IN" sz="3200" dirty="0">
              <a:solidFill>
                <a:schemeClr val="tx2">
                  <a:lumMod val="90000"/>
                  <a:lumOff val="10000"/>
                </a:schemeClr>
              </a:solidFill>
              <a:latin typeface="Lato Light" panose="020F0302020204030203" pitchFamily="34" charset="0"/>
            </a:endParaRPr>
          </a:p>
          <a:p>
            <a:endParaRPr lang="en-IN" sz="3200" dirty="0">
              <a:solidFill>
                <a:schemeClr val="tx2">
                  <a:lumMod val="90000"/>
                  <a:lumOff val="10000"/>
                </a:schemeClr>
              </a:solidFill>
              <a:latin typeface="Lato Light" panose="020F0302020204030203" pitchFamily="34" charset="0"/>
            </a:endParaRPr>
          </a:p>
          <a:p>
            <a:r>
              <a:rPr lang="en-IN" sz="3200" dirty="0">
                <a:solidFill>
                  <a:schemeClr val="tx2">
                    <a:lumMod val="90000"/>
                    <a:lumOff val="10000"/>
                  </a:schemeClr>
                </a:solidFill>
                <a:latin typeface="Lato Light" panose="020F0302020204030203" pitchFamily="34" charset="0"/>
              </a:rPr>
              <a:t>While scarcity is naturally occurring, it’s also intentional in industries and governments for profit &amp; national interest. </a:t>
            </a:r>
          </a:p>
          <a:p>
            <a:endParaRPr lang="en-IN" sz="3200" dirty="0">
              <a:solidFill>
                <a:schemeClr val="tx2">
                  <a:lumMod val="90000"/>
                  <a:lumOff val="10000"/>
                </a:schemeClr>
              </a:solidFill>
              <a:latin typeface="Lato Light" panose="020F0302020204030203" pitchFamily="34" charset="0"/>
            </a:endParaRPr>
          </a:p>
          <a:p>
            <a:r>
              <a:rPr lang="en-IN" sz="3200" dirty="0">
                <a:solidFill>
                  <a:schemeClr val="tx2">
                    <a:lumMod val="90000"/>
                    <a:lumOff val="10000"/>
                  </a:schemeClr>
                </a:solidFill>
                <a:latin typeface="Lato Light" panose="020F0302020204030203" pitchFamily="34" charset="0"/>
              </a:rPr>
              <a:t>As long as nations are immersed in scarcity, we will continue to have conflicts between people. Crimes, murder and other violence to all-out war, the ultimate expression to human stupidity. </a:t>
            </a:r>
          </a:p>
          <a:p>
            <a:r>
              <a:rPr lang="en-IN" sz="3200" dirty="0">
                <a:solidFill>
                  <a:schemeClr val="tx2">
                    <a:lumMod val="90000"/>
                    <a:lumOff val="10000"/>
                  </a:schemeClr>
                </a:solidFill>
                <a:latin typeface="Lato Light" panose="020F0302020204030203" pitchFamily="34" charset="0"/>
              </a:rPr>
              <a:t>And with our technological ability to provide for all, we must take step towards a different approach. Or the endless cycle of booms, busts &amp; war will continue.</a:t>
            </a:r>
          </a:p>
        </p:txBody>
      </p:sp>
      <p:sp>
        <p:nvSpPr>
          <p:cNvPr id="5" name="TextBox 4"/>
          <p:cNvSpPr txBox="1">
            <a:spLocks noChangeArrowheads="1"/>
          </p:cNvSpPr>
          <p:nvPr/>
        </p:nvSpPr>
        <p:spPr bwMode="auto">
          <a:xfrm>
            <a:off x="1614488" y="901115"/>
            <a:ext cx="1871332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6000" dirty="0">
                <a:solidFill>
                  <a:srgbClr val="1E2731"/>
                </a:solidFill>
                <a:latin typeface="Exo" panose="02000503000000000000" pitchFamily="50" charset="0"/>
              </a:rPr>
              <a:t>Is the Earth the Insane Asylum of the Universe?</a:t>
            </a:r>
          </a:p>
        </p:txBody>
      </p:sp>
      <p:grpSp>
        <p:nvGrpSpPr>
          <p:cNvPr id="6" name="Group 5"/>
          <p:cNvGrpSpPr>
            <a:grpSpLocks/>
          </p:cNvGrpSpPr>
          <p:nvPr/>
        </p:nvGrpSpPr>
        <p:grpSpPr bwMode="auto">
          <a:xfrm>
            <a:off x="1730375" y="2090152"/>
            <a:ext cx="2738438" cy="73025"/>
            <a:chOff x="1775295" y="2028842"/>
            <a:chExt cx="3631535" cy="45719"/>
          </a:xfrm>
        </p:grpSpPr>
        <p:sp>
          <p:nvSpPr>
            <p:cNvPr id="7" name="Rectangle 6"/>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8" name="Rectangle 7"/>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9" name="Rectangle 8"/>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0" name="Rectangle 9"/>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1" name="Rectangle 10"/>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2" name="Rectangle 11"/>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grpSp>
      <p:sp>
        <p:nvSpPr>
          <p:cNvPr id="2" name="Rectangle 1"/>
          <p:cNvSpPr/>
          <p:nvPr/>
        </p:nvSpPr>
        <p:spPr>
          <a:xfrm>
            <a:off x="0" y="11811000"/>
            <a:ext cx="24377650" cy="1905000"/>
          </a:xfrm>
          <a:prstGeom prst="rect">
            <a:avLst/>
          </a:prstGeom>
          <a:solidFill>
            <a:srgbClr val="1E2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25818124"/>
      </p:ext>
    </p:extLst>
  </p:cSld>
  <p:clrMapOvr>
    <a:masterClrMapping/>
  </p:clrMapOvr>
  <p:transition spd="med" advClick="0">
    <p:fade/>
  </p:transition>
  <p:timing>
    <p:tnLst>
      <p:par>
        <p:cTn id="1" dur="indefinite" restart="never" fill="hold"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223">
                                            <p:txEl>
                                              <p:pRg st="0" end="0"/>
                                            </p:txEl>
                                          </p:spTgt>
                                        </p:tgtEl>
                                        <p:attrNameLst>
                                          <p:attrName>style.visibility</p:attrName>
                                        </p:attrNameLst>
                                      </p:cBhvr>
                                      <p:to>
                                        <p:strVal val="visible"/>
                                      </p:to>
                                    </p:set>
                                    <p:animEffect transition="in" filter="fade">
                                      <p:cBhvr>
                                        <p:cTn id="17" dur="1000"/>
                                        <p:tgtEl>
                                          <p:spTgt spid="223">
                                            <p:txEl>
                                              <p:pRg st="0" end="0"/>
                                            </p:txEl>
                                          </p:spTgt>
                                        </p:tgtEl>
                                      </p:cBhvr>
                                    </p:animEffect>
                                    <p:anim calcmode="lin" valueType="num">
                                      <p:cBhvr>
                                        <p:cTn id="18" dur="1000" fill="hold"/>
                                        <p:tgtEl>
                                          <p:spTgt spid="22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22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223">
                                            <p:txEl>
                                              <p:pRg st="5" end="5"/>
                                            </p:txEl>
                                          </p:spTgt>
                                        </p:tgtEl>
                                        <p:attrNameLst>
                                          <p:attrName>style.visibility</p:attrName>
                                        </p:attrNameLst>
                                      </p:cBhvr>
                                      <p:to>
                                        <p:strVal val="visible"/>
                                      </p:to>
                                    </p:set>
                                    <p:animEffect transition="in" filter="fade">
                                      <p:cBhvr>
                                        <p:cTn id="23" dur="1000"/>
                                        <p:tgtEl>
                                          <p:spTgt spid="223">
                                            <p:txEl>
                                              <p:pRg st="5" end="5"/>
                                            </p:txEl>
                                          </p:spTgt>
                                        </p:tgtEl>
                                      </p:cBhvr>
                                    </p:animEffect>
                                    <p:anim calcmode="lin" valueType="num">
                                      <p:cBhvr>
                                        <p:cTn id="24" dur="1000" fill="hold"/>
                                        <p:tgtEl>
                                          <p:spTgt spid="223">
                                            <p:txEl>
                                              <p:pRg st="5" end="5"/>
                                            </p:txEl>
                                          </p:spTgt>
                                        </p:tgtEl>
                                        <p:attrNameLst>
                                          <p:attrName>ppt_x</p:attrName>
                                        </p:attrNameLst>
                                      </p:cBhvr>
                                      <p:tavLst>
                                        <p:tav tm="0">
                                          <p:val>
                                            <p:strVal val="#ppt_x"/>
                                          </p:val>
                                        </p:tav>
                                        <p:tav tm="100000">
                                          <p:val>
                                            <p:strVal val="#ppt_x"/>
                                          </p:val>
                                        </p:tav>
                                      </p:tavLst>
                                    </p:anim>
                                    <p:anim calcmode="lin" valueType="num">
                                      <p:cBhvr>
                                        <p:cTn id="25" dur="1000" fill="hold"/>
                                        <p:tgtEl>
                                          <p:spTgt spid="223">
                                            <p:txEl>
                                              <p:pRg st="5" end="5"/>
                                            </p:txEl>
                                          </p:spTgt>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223">
                                            <p:txEl>
                                              <p:pRg st="7" end="7"/>
                                            </p:txEl>
                                          </p:spTgt>
                                        </p:tgtEl>
                                        <p:attrNameLst>
                                          <p:attrName>style.visibility</p:attrName>
                                        </p:attrNameLst>
                                      </p:cBhvr>
                                      <p:to>
                                        <p:strVal val="visible"/>
                                      </p:to>
                                    </p:set>
                                    <p:animEffect transition="in" filter="fade">
                                      <p:cBhvr>
                                        <p:cTn id="29" dur="1000"/>
                                        <p:tgtEl>
                                          <p:spTgt spid="223">
                                            <p:txEl>
                                              <p:pRg st="7" end="7"/>
                                            </p:txEl>
                                          </p:spTgt>
                                        </p:tgtEl>
                                      </p:cBhvr>
                                    </p:animEffect>
                                    <p:anim calcmode="lin" valueType="num">
                                      <p:cBhvr>
                                        <p:cTn id="30" dur="1000" fill="hold"/>
                                        <p:tgtEl>
                                          <p:spTgt spid="223">
                                            <p:txEl>
                                              <p:pRg st="7" end="7"/>
                                            </p:txEl>
                                          </p:spTgt>
                                        </p:tgtEl>
                                        <p:attrNameLst>
                                          <p:attrName>ppt_x</p:attrName>
                                        </p:attrNameLst>
                                      </p:cBhvr>
                                      <p:tavLst>
                                        <p:tav tm="0">
                                          <p:val>
                                            <p:strVal val="#ppt_x"/>
                                          </p:val>
                                        </p:tav>
                                        <p:tav tm="100000">
                                          <p:val>
                                            <p:strVal val="#ppt_x"/>
                                          </p:val>
                                        </p:tav>
                                      </p:tavLst>
                                    </p:anim>
                                    <p:anim calcmode="lin" valueType="num">
                                      <p:cBhvr>
                                        <p:cTn id="31" dur="1000" fill="hold"/>
                                        <p:tgtEl>
                                          <p:spTgt spid="223">
                                            <p:txEl>
                                              <p:pRg st="7" end="7"/>
                                            </p:txEl>
                                          </p:spTgt>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223">
                                            <p:txEl>
                                              <p:pRg st="8" end="8"/>
                                            </p:txEl>
                                          </p:spTgt>
                                        </p:tgtEl>
                                        <p:attrNameLst>
                                          <p:attrName>style.visibility</p:attrName>
                                        </p:attrNameLst>
                                      </p:cBhvr>
                                      <p:to>
                                        <p:strVal val="visible"/>
                                      </p:to>
                                    </p:set>
                                    <p:animEffect transition="in" filter="fade">
                                      <p:cBhvr>
                                        <p:cTn id="35" dur="1000"/>
                                        <p:tgtEl>
                                          <p:spTgt spid="223">
                                            <p:txEl>
                                              <p:pRg st="8" end="8"/>
                                            </p:txEl>
                                          </p:spTgt>
                                        </p:tgtEl>
                                      </p:cBhvr>
                                    </p:animEffect>
                                    <p:anim calcmode="lin" valueType="num">
                                      <p:cBhvr>
                                        <p:cTn id="36" dur="1000" fill="hold"/>
                                        <p:tgtEl>
                                          <p:spTgt spid="22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22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1527211" cy="13716000"/>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12176125" y="3253012"/>
            <a:ext cx="10534820" cy="8439233"/>
          </a:xfrm>
          <a:prstGeom prst="rect">
            <a:avLst/>
          </a:prstGeom>
          <a:noFill/>
        </p:spPr>
        <p:txBody>
          <a:bodyPr wrap="square" rtlCol="0">
            <a:spAutoFit/>
          </a:bodyPr>
          <a:lstStyle/>
          <a:p>
            <a:pPr>
              <a:lnSpc>
                <a:spcPct val="120000"/>
              </a:lnSpc>
            </a:pPr>
            <a:r>
              <a:rPr lang="en-IN" sz="2800" dirty="0">
                <a:latin typeface="Lato Light" panose="020F0302020204030203" pitchFamily="34" charset="0"/>
                <a:cs typeface="Lato Regular"/>
              </a:rPr>
              <a:t>“people have opinion about everything</a:t>
            </a:r>
          </a:p>
          <a:p>
            <a:pPr>
              <a:lnSpc>
                <a:spcPct val="120000"/>
              </a:lnSpc>
            </a:pPr>
            <a:r>
              <a:rPr lang="en-IN" sz="2800" dirty="0">
                <a:latin typeface="Lato Light" panose="020F0302020204030203" pitchFamily="34" charset="0"/>
                <a:cs typeface="Lato Regular"/>
              </a:rPr>
              <a:t>     there'll always be war,</a:t>
            </a:r>
          </a:p>
          <a:p>
            <a:pPr>
              <a:lnSpc>
                <a:spcPct val="120000"/>
              </a:lnSpc>
            </a:pPr>
            <a:r>
              <a:rPr lang="en-IN" sz="2800" dirty="0">
                <a:latin typeface="Lato Light" panose="020F0302020204030203" pitchFamily="34" charset="0"/>
                <a:cs typeface="Lato Regular"/>
              </a:rPr>
              <a:t>     there always has been war</a:t>
            </a:r>
          </a:p>
          <a:p>
            <a:pPr>
              <a:lnSpc>
                <a:spcPct val="120000"/>
              </a:lnSpc>
            </a:pPr>
            <a:r>
              <a:rPr lang="en-IN" sz="2800" dirty="0">
                <a:latin typeface="Lato Light" panose="020F0302020204030203" pitchFamily="34" charset="0"/>
                <a:cs typeface="Lato Regular"/>
              </a:rPr>
              <a:t>     because man is greedy”</a:t>
            </a:r>
          </a:p>
          <a:p>
            <a:pPr algn="just">
              <a:lnSpc>
                <a:spcPct val="120000"/>
              </a:lnSpc>
            </a:pPr>
            <a:r>
              <a:rPr lang="en-IN" sz="2800" dirty="0">
                <a:latin typeface="Lato Light" panose="020F0302020204030203" pitchFamily="34" charset="0"/>
                <a:cs typeface="Lato Regular"/>
              </a:rPr>
              <a:t>	</a:t>
            </a:r>
            <a:r>
              <a:rPr lang="en-IN" sz="2800" dirty="0">
                <a:solidFill>
                  <a:srgbClr val="002060"/>
                </a:solidFill>
                <a:latin typeface="Lato Light" panose="020F0302020204030203" pitchFamily="34" charset="0"/>
                <a:cs typeface="Lato Regular"/>
              </a:rPr>
              <a:t>	- </a:t>
            </a:r>
            <a:r>
              <a:rPr lang="en-IN" sz="2800" dirty="0">
                <a:solidFill>
                  <a:srgbClr val="002060"/>
                </a:solidFill>
                <a:latin typeface="Lato Light" panose="020F0302020204030203" pitchFamily="34" charset="0"/>
              </a:rPr>
              <a:t>Jacque Fresco</a:t>
            </a:r>
          </a:p>
          <a:p>
            <a:pPr algn="just">
              <a:lnSpc>
                <a:spcPct val="120000"/>
              </a:lnSpc>
            </a:pPr>
            <a:endParaRPr lang="en-IN" sz="2800" dirty="0">
              <a:latin typeface="Lato Light" panose="020F0302020204030203" pitchFamily="34" charset="0"/>
              <a:cs typeface="Lato Regular"/>
            </a:endParaRPr>
          </a:p>
          <a:p>
            <a:pPr algn="just">
              <a:lnSpc>
                <a:spcPct val="120000"/>
              </a:lnSpc>
            </a:pPr>
            <a:endParaRPr lang="en-IN" sz="2800" dirty="0">
              <a:latin typeface="Lato Light" panose="020F0302020204030203" pitchFamily="34" charset="0"/>
              <a:cs typeface="Lato Light"/>
            </a:endParaRPr>
          </a:p>
          <a:p>
            <a:pPr algn="just">
              <a:lnSpc>
                <a:spcPct val="120000"/>
              </a:lnSpc>
            </a:pPr>
            <a:r>
              <a:rPr lang="en-IN" sz="3200" dirty="0">
                <a:latin typeface="Lato Light" panose="020F0302020204030203" pitchFamily="34" charset="0"/>
              </a:rPr>
              <a:t>In general, an </a:t>
            </a:r>
            <a:r>
              <a:rPr lang="en-IN" sz="3200" b="1" dirty="0">
                <a:latin typeface="Lato Light" panose="020F0302020204030203" pitchFamily="34" charset="0"/>
              </a:rPr>
              <a:t>opinion</a:t>
            </a:r>
            <a:r>
              <a:rPr lang="en-IN" sz="3200" dirty="0">
                <a:latin typeface="Lato Light" panose="020F0302020204030203" pitchFamily="34" charset="0"/>
              </a:rPr>
              <a:t> is a judgment, viewpoint, or statement that is not conclusive. It may deal with subjective matters in which there is no conclusive finding. What distinguishes fact from opinion is that facts are more likely to be verifiable, i.e. can be agreed to by the consensus of experts. An example is: "United States of America was involved in the Vietnam War" versus "United States of America was right to get involved in the Vietnam War". </a:t>
            </a:r>
            <a:endParaRPr lang="en-US" sz="2400" dirty="0">
              <a:latin typeface="Lato Light" panose="020F0302020204030203" pitchFamily="34" charset="0"/>
              <a:cs typeface="Lato Light"/>
            </a:endParaRPr>
          </a:p>
        </p:txBody>
      </p:sp>
      <p:grpSp>
        <p:nvGrpSpPr>
          <p:cNvPr id="22" name="Group 21"/>
          <p:cNvGrpSpPr/>
          <p:nvPr/>
        </p:nvGrpSpPr>
        <p:grpSpPr>
          <a:xfrm>
            <a:off x="11527211" y="460657"/>
            <a:ext cx="12359700" cy="2079087"/>
            <a:chOff x="5988388" y="483017"/>
            <a:chExt cx="12359700" cy="2079087"/>
          </a:xfrm>
        </p:grpSpPr>
        <p:sp>
          <p:nvSpPr>
            <p:cNvPr id="24" name="TextBox 23"/>
            <p:cNvSpPr txBox="1"/>
            <p:nvPr/>
          </p:nvSpPr>
          <p:spPr>
            <a:xfrm>
              <a:off x="5988388" y="483017"/>
              <a:ext cx="12359700" cy="1569642"/>
            </a:xfrm>
            <a:prstGeom prst="rect">
              <a:avLst/>
            </a:prstGeom>
            <a:noFill/>
          </p:spPr>
          <p:txBody>
            <a:bodyPr wrap="square" lIns="91422" tIns="45711" rIns="91422" bIns="45711" rtlCol="0">
              <a:spAutoFit/>
            </a:bodyPr>
            <a:lstStyle/>
            <a:p>
              <a:pPr algn="ctr"/>
              <a:r>
                <a:rPr lang="en-IN" sz="9600" dirty="0">
                  <a:solidFill>
                    <a:schemeClr val="tx2"/>
                  </a:solidFill>
                  <a:latin typeface="Exo" panose="02000503000000000000" pitchFamily="50" charset="0"/>
                  <a:cs typeface="Lato Regular"/>
                </a:rPr>
                <a:t>Opinion</a:t>
              </a:r>
              <a:endParaRPr lang="id-ID" sz="9600" dirty="0">
                <a:solidFill>
                  <a:schemeClr val="tx2"/>
                </a:solidFill>
                <a:latin typeface="Exo" panose="02000503000000000000" pitchFamily="50" charset="0"/>
                <a:cs typeface="Lato Regular"/>
              </a:endParaRPr>
            </a:p>
          </p:txBody>
        </p:sp>
        <p:sp>
          <p:nvSpPr>
            <p:cNvPr id="25" name="Rectangle 2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57" y="4743450"/>
            <a:ext cx="11627069" cy="6743700"/>
          </a:xfrm>
          <a:prstGeom prst="rect">
            <a:avLst/>
          </a:prstGeom>
        </p:spPr>
      </p:pic>
    </p:spTree>
    <p:extLst>
      <p:ext uri="{BB962C8B-B14F-4D97-AF65-F5344CB8AC3E}">
        <p14:creationId xmlns:p14="http://schemas.microsoft.com/office/powerpoint/2010/main" val="929799655"/>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22" presetClass="entr" presetSubtype="4" fill="hold" nodeType="with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wipe(down)">
                                      <p:cBhvr>
                                        <p:cTn id="20" dur="500"/>
                                        <p:tgtEl>
                                          <p:spTgt spid="16">
                                            <p:txEl>
                                              <p:pRg st="0" end="0"/>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wipe(down)">
                                      <p:cBhvr>
                                        <p:cTn id="23" dur="500"/>
                                        <p:tgtEl>
                                          <p:spTgt spid="16">
                                            <p:txEl>
                                              <p:pRg st="1" end="1"/>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6">
                                            <p:txEl>
                                              <p:pRg st="2" end="2"/>
                                            </p:txEl>
                                          </p:spTgt>
                                        </p:tgtEl>
                                        <p:attrNameLst>
                                          <p:attrName>style.visibility</p:attrName>
                                        </p:attrNameLst>
                                      </p:cBhvr>
                                      <p:to>
                                        <p:strVal val="visible"/>
                                      </p:to>
                                    </p:set>
                                    <p:animEffect transition="in" filter="wipe(down)">
                                      <p:cBhvr>
                                        <p:cTn id="26" dur="500"/>
                                        <p:tgtEl>
                                          <p:spTgt spid="16">
                                            <p:txEl>
                                              <p:pRg st="2" end="2"/>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16">
                                            <p:txEl>
                                              <p:pRg st="3" end="3"/>
                                            </p:txEl>
                                          </p:spTgt>
                                        </p:tgtEl>
                                        <p:attrNameLst>
                                          <p:attrName>style.visibility</p:attrName>
                                        </p:attrNameLst>
                                      </p:cBhvr>
                                      <p:to>
                                        <p:strVal val="visible"/>
                                      </p:to>
                                    </p:set>
                                    <p:animEffect transition="in" filter="wipe(down)">
                                      <p:cBhvr>
                                        <p:cTn id="29" dur="500"/>
                                        <p:tgtEl>
                                          <p:spTgt spid="16">
                                            <p:txEl>
                                              <p:pRg st="3" end="3"/>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wipe(down)">
                                      <p:cBhvr>
                                        <p:cTn id="32" dur="500"/>
                                        <p:tgtEl>
                                          <p:spTgt spid="16">
                                            <p:txEl>
                                              <p:pRg st="4" end="4"/>
                                            </p:txEl>
                                          </p:spTgt>
                                        </p:tgtEl>
                                      </p:cBhvr>
                                    </p:animEffect>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16">
                                            <p:txEl>
                                              <p:pRg st="7" end="7"/>
                                            </p:txEl>
                                          </p:spTgt>
                                        </p:tgtEl>
                                        <p:attrNameLst>
                                          <p:attrName>style.visibility</p:attrName>
                                        </p:attrNameLst>
                                      </p:cBhvr>
                                      <p:to>
                                        <p:strVal val="visible"/>
                                      </p:to>
                                    </p:set>
                                    <p:animEffect transition="in" filter="fade">
                                      <p:cBhvr>
                                        <p:cTn id="36" dur="1000"/>
                                        <p:tgtEl>
                                          <p:spTgt spid="16">
                                            <p:txEl>
                                              <p:pRg st="7" end="7"/>
                                            </p:txEl>
                                          </p:spTgt>
                                        </p:tgtEl>
                                      </p:cBhvr>
                                    </p:animEffect>
                                    <p:anim calcmode="lin" valueType="num">
                                      <p:cBhvr>
                                        <p:cTn id="37" dur="1000" fill="hold"/>
                                        <p:tgtEl>
                                          <p:spTgt spid="1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1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p:cNvGrpSpPr/>
          <p:nvPr/>
        </p:nvGrpSpPr>
        <p:grpSpPr>
          <a:xfrm>
            <a:off x="13823132" y="3320845"/>
            <a:ext cx="1566742" cy="8670658"/>
            <a:chOff x="6417094" y="2025779"/>
            <a:chExt cx="783575" cy="4335329"/>
          </a:xfrm>
        </p:grpSpPr>
        <p:sp>
          <p:nvSpPr>
            <p:cNvPr id="14" name="Rectangle 13"/>
            <p:cNvSpPr/>
            <p:nvPr/>
          </p:nvSpPr>
          <p:spPr>
            <a:xfrm>
              <a:off x="6527221"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527220" y="3176224"/>
              <a:ext cx="535472" cy="3184884"/>
            </a:xfrm>
            <a:prstGeom prst="rect">
              <a:avLst/>
            </a:prstGeom>
            <a:solidFill>
              <a:schemeClr val="accent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itle 20"/>
            <p:cNvSpPr txBox="1">
              <a:spLocks/>
            </p:cNvSpPr>
            <p:nvPr/>
          </p:nvSpPr>
          <p:spPr>
            <a:xfrm rot="16200000">
              <a:off x="5880014" y="5137171"/>
              <a:ext cx="1773753" cy="323250"/>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land</a:t>
              </a:r>
            </a:p>
          </p:txBody>
        </p:sp>
        <p:sp>
          <p:nvSpPr>
            <p:cNvPr id="26" name="Title 20"/>
            <p:cNvSpPr txBox="1">
              <a:spLocks/>
            </p:cNvSpPr>
            <p:nvPr/>
          </p:nvSpPr>
          <p:spPr>
            <a:xfrm>
              <a:off x="6417094"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1"/>
                  </a:solidFill>
                  <a:latin typeface="Lato Regular"/>
                  <a:cs typeface="Lato Regular"/>
                </a:rPr>
                <a:t>70%</a:t>
              </a:r>
            </a:p>
          </p:txBody>
        </p:sp>
      </p:grpSp>
      <p:grpSp>
        <p:nvGrpSpPr>
          <p:cNvPr id="122" name="Group 121"/>
          <p:cNvGrpSpPr/>
          <p:nvPr/>
        </p:nvGrpSpPr>
        <p:grpSpPr>
          <a:xfrm>
            <a:off x="15465108" y="3320845"/>
            <a:ext cx="1566742" cy="8670660"/>
            <a:chOff x="7238296" y="2025779"/>
            <a:chExt cx="783575" cy="4335330"/>
          </a:xfrm>
        </p:grpSpPr>
        <p:sp>
          <p:nvSpPr>
            <p:cNvPr id="15" name="Rectangle 14"/>
            <p:cNvSpPr/>
            <p:nvPr/>
          </p:nvSpPr>
          <p:spPr>
            <a:xfrm>
              <a:off x="7354844"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7354844" y="3510869"/>
              <a:ext cx="535472" cy="28502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itle 20"/>
            <p:cNvSpPr txBox="1">
              <a:spLocks/>
            </p:cNvSpPr>
            <p:nvPr/>
          </p:nvSpPr>
          <p:spPr>
            <a:xfrm rot="16200000">
              <a:off x="6596105" y="4775543"/>
              <a:ext cx="2064669" cy="32316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food</a:t>
              </a:r>
            </a:p>
          </p:txBody>
        </p:sp>
        <p:sp>
          <p:nvSpPr>
            <p:cNvPr id="27" name="Title 20"/>
            <p:cNvSpPr txBox="1">
              <a:spLocks/>
            </p:cNvSpPr>
            <p:nvPr/>
          </p:nvSpPr>
          <p:spPr>
            <a:xfrm>
              <a:off x="7238296"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2"/>
                  </a:solidFill>
                  <a:latin typeface="Lato Regular"/>
                  <a:cs typeface="Lato Regular"/>
                </a:rPr>
                <a:t>55%</a:t>
              </a:r>
            </a:p>
          </p:txBody>
        </p:sp>
      </p:grpSp>
      <p:grpSp>
        <p:nvGrpSpPr>
          <p:cNvPr id="123" name="Group 122"/>
          <p:cNvGrpSpPr/>
          <p:nvPr/>
        </p:nvGrpSpPr>
        <p:grpSpPr>
          <a:xfrm>
            <a:off x="17077092" y="3320844"/>
            <a:ext cx="1566742" cy="8670660"/>
            <a:chOff x="8044498" y="2025779"/>
            <a:chExt cx="783575" cy="4335330"/>
          </a:xfrm>
        </p:grpSpPr>
        <p:sp>
          <p:nvSpPr>
            <p:cNvPr id="16" name="Rectangle 15"/>
            <p:cNvSpPr/>
            <p:nvPr/>
          </p:nvSpPr>
          <p:spPr>
            <a:xfrm>
              <a:off x="8182466"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8182467" y="2609559"/>
              <a:ext cx="535472" cy="375155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itle 20"/>
            <p:cNvSpPr txBox="1">
              <a:spLocks/>
            </p:cNvSpPr>
            <p:nvPr/>
          </p:nvSpPr>
          <p:spPr>
            <a:xfrm rot="16200000">
              <a:off x="7545521" y="4918436"/>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oil</a:t>
              </a:r>
            </a:p>
          </p:txBody>
        </p:sp>
        <p:sp>
          <p:nvSpPr>
            <p:cNvPr id="28" name="Title 20"/>
            <p:cNvSpPr txBox="1">
              <a:spLocks/>
            </p:cNvSpPr>
            <p:nvPr/>
          </p:nvSpPr>
          <p:spPr>
            <a:xfrm>
              <a:off x="8044498"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3"/>
                  </a:solidFill>
                  <a:latin typeface="Lato Regular"/>
                  <a:cs typeface="Lato Regular"/>
                </a:rPr>
                <a:t>85%</a:t>
              </a:r>
            </a:p>
          </p:txBody>
        </p:sp>
      </p:grpSp>
      <p:grpSp>
        <p:nvGrpSpPr>
          <p:cNvPr id="124" name="Group 123"/>
          <p:cNvGrpSpPr/>
          <p:nvPr/>
        </p:nvGrpSpPr>
        <p:grpSpPr>
          <a:xfrm>
            <a:off x="18719068" y="3320844"/>
            <a:ext cx="1566742" cy="8670660"/>
            <a:chOff x="8865700" y="2025779"/>
            <a:chExt cx="783575" cy="4335330"/>
          </a:xfrm>
        </p:grpSpPr>
        <p:sp>
          <p:nvSpPr>
            <p:cNvPr id="17" name="Rectangle 16"/>
            <p:cNvSpPr/>
            <p:nvPr/>
          </p:nvSpPr>
          <p:spPr>
            <a:xfrm>
              <a:off x="9007602"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9007603" y="2829284"/>
              <a:ext cx="535472" cy="353182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itle 20"/>
            <p:cNvSpPr txBox="1">
              <a:spLocks/>
            </p:cNvSpPr>
            <p:nvPr/>
          </p:nvSpPr>
          <p:spPr>
            <a:xfrm rot="16200000">
              <a:off x="8392715" y="4918436"/>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security</a:t>
              </a:r>
            </a:p>
          </p:txBody>
        </p:sp>
        <p:sp>
          <p:nvSpPr>
            <p:cNvPr id="29" name="Title 20"/>
            <p:cNvSpPr txBox="1">
              <a:spLocks/>
            </p:cNvSpPr>
            <p:nvPr/>
          </p:nvSpPr>
          <p:spPr>
            <a:xfrm>
              <a:off x="8865700"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4"/>
                  </a:solidFill>
                  <a:latin typeface="Lato Regular"/>
                  <a:cs typeface="Lato Regular"/>
                </a:rPr>
                <a:t>76%</a:t>
              </a:r>
            </a:p>
          </p:txBody>
        </p:sp>
      </p:grpSp>
      <p:grpSp>
        <p:nvGrpSpPr>
          <p:cNvPr id="127" name="Group 126"/>
          <p:cNvGrpSpPr/>
          <p:nvPr/>
        </p:nvGrpSpPr>
        <p:grpSpPr>
          <a:xfrm>
            <a:off x="20406827" y="3320844"/>
            <a:ext cx="1566742" cy="8670668"/>
            <a:chOff x="9709799" y="2025779"/>
            <a:chExt cx="783575" cy="4335334"/>
          </a:xfrm>
        </p:grpSpPr>
        <p:grpSp>
          <p:nvGrpSpPr>
            <p:cNvPr id="125" name="Group 124"/>
            <p:cNvGrpSpPr/>
            <p:nvPr/>
          </p:nvGrpSpPr>
          <p:grpSpPr>
            <a:xfrm>
              <a:off x="9835225" y="2025779"/>
              <a:ext cx="535472" cy="4335334"/>
              <a:chOff x="9835225" y="2025779"/>
              <a:chExt cx="535472" cy="4335334"/>
            </a:xfrm>
          </p:grpSpPr>
          <p:sp>
            <p:nvSpPr>
              <p:cNvPr id="18" name="Rectangle 17"/>
              <p:cNvSpPr/>
              <p:nvPr/>
            </p:nvSpPr>
            <p:spPr>
              <a:xfrm>
                <a:off x="9835225" y="2025779"/>
                <a:ext cx="535472" cy="4335329"/>
              </a:xfrm>
              <a:prstGeom prst="rect">
                <a:avLst/>
              </a:prstGeom>
              <a:solidFill>
                <a:srgbClr val="E5E5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9835225" y="2609560"/>
                <a:ext cx="535472" cy="3751553"/>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Title 20"/>
              <p:cNvSpPr txBox="1">
                <a:spLocks/>
              </p:cNvSpPr>
              <p:nvPr/>
            </p:nvSpPr>
            <p:spPr>
              <a:xfrm rot="16200000">
                <a:off x="9208144" y="4918436"/>
                <a:ext cx="1773753" cy="328295"/>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r>
                  <a:rPr lang="en-US" sz="4200" dirty="0">
                    <a:solidFill>
                      <a:schemeClr val="bg1"/>
                    </a:solidFill>
                    <a:latin typeface="Lato Light"/>
                    <a:cs typeface="Lato Light"/>
                  </a:rPr>
                  <a:t>money</a:t>
                </a:r>
              </a:p>
            </p:txBody>
          </p:sp>
        </p:grpSp>
        <p:sp>
          <p:nvSpPr>
            <p:cNvPr id="30" name="Title 20"/>
            <p:cNvSpPr txBox="1">
              <a:spLocks/>
            </p:cNvSpPr>
            <p:nvPr/>
          </p:nvSpPr>
          <p:spPr>
            <a:xfrm>
              <a:off x="9709799" y="2120035"/>
              <a:ext cx="783575" cy="292388"/>
            </a:xfrm>
            <a:prstGeom prst="rect">
              <a:avLst/>
            </a:prstGeom>
          </p:spPr>
          <p:txBody>
            <a:bodyPr vert="horz" wrap="square" lIns="121917" tIns="0" rIns="121917" bIns="0" rtlCol="0" anchor="ctr">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r>
                <a:rPr lang="en-US" sz="3800" dirty="0">
                  <a:solidFill>
                    <a:schemeClr val="accent5"/>
                  </a:solidFill>
                  <a:latin typeface="Lato Regular"/>
                  <a:cs typeface="Lato Regular"/>
                </a:rPr>
                <a:t>92%</a:t>
              </a:r>
            </a:p>
          </p:txBody>
        </p:sp>
      </p:grpSp>
      <p:grpSp>
        <p:nvGrpSpPr>
          <p:cNvPr id="3" name="Group 2"/>
          <p:cNvGrpSpPr/>
          <p:nvPr/>
        </p:nvGrpSpPr>
        <p:grpSpPr>
          <a:xfrm>
            <a:off x="2131500" y="7192118"/>
            <a:ext cx="4004141" cy="1387732"/>
            <a:chOff x="3983178" y="1959026"/>
            <a:chExt cx="2002592" cy="693866"/>
          </a:xfrm>
        </p:grpSpPr>
        <p:grpSp>
          <p:nvGrpSpPr>
            <p:cNvPr id="47" name="Group 46"/>
            <p:cNvGrpSpPr/>
            <p:nvPr/>
          </p:nvGrpSpPr>
          <p:grpSpPr>
            <a:xfrm>
              <a:off x="4588553" y="1959026"/>
              <a:ext cx="1397217" cy="693866"/>
              <a:chOff x="8198838" y="3829029"/>
              <a:chExt cx="1397217" cy="693866"/>
            </a:xfrm>
          </p:grpSpPr>
          <p:sp>
            <p:nvSpPr>
              <p:cNvPr id="48" name="TextBox 47"/>
              <p:cNvSpPr txBox="1"/>
              <p:nvPr/>
            </p:nvSpPr>
            <p:spPr>
              <a:xfrm>
                <a:off x="8198838" y="3829029"/>
                <a:ext cx="640727" cy="353943"/>
              </a:xfrm>
              <a:prstGeom prst="rect">
                <a:avLst/>
              </a:prstGeom>
              <a:noFill/>
            </p:spPr>
            <p:txBody>
              <a:bodyPr wrap="none" rtlCol="0">
                <a:spAutoFit/>
              </a:bodyPr>
              <a:lstStyle/>
              <a:p>
                <a:r>
                  <a:rPr lang="en-IN" sz="4000" b="1" dirty="0">
                    <a:solidFill>
                      <a:schemeClr val="tx2"/>
                    </a:solidFill>
                    <a:latin typeface="Lato Regular"/>
                    <a:cs typeface="Lato Regular"/>
                  </a:rPr>
                  <a:t>Land</a:t>
                </a:r>
                <a:endParaRPr lang="id-ID" sz="4000" b="1" dirty="0">
                  <a:solidFill>
                    <a:schemeClr val="tx2"/>
                  </a:solidFill>
                  <a:latin typeface="Lato Regular"/>
                  <a:cs typeface="Lato Regular"/>
                </a:endParaRPr>
              </a:p>
            </p:txBody>
          </p:sp>
          <p:sp>
            <p:nvSpPr>
              <p:cNvPr id="49" name="TextBox 48"/>
              <p:cNvSpPr txBox="1"/>
              <p:nvPr/>
            </p:nvSpPr>
            <p:spPr>
              <a:xfrm>
                <a:off x="8198839" y="4138174"/>
                <a:ext cx="1397216" cy="384721"/>
              </a:xfrm>
              <a:prstGeom prst="rect">
                <a:avLst/>
              </a:prstGeom>
              <a:noFill/>
            </p:spPr>
            <p:txBody>
              <a:bodyPr wrap="square" rtlCol="0">
                <a:spAutoFit/>
              </a:bodyPr>
              <a:lstStyle/>
              <a:p>
                <a:r>
                  <a:rPr lang="pt-BR" sz="2200" dirty="0">
                    <a:latin typeface="Lato Light"/>
                    <a:cs typeface="Lato Light"/>
                  </a:rPr>
                  <a:t>Land in never enough for humans. </a:t>
                </a:r>
                <a:endParaRPr lang="en-US" sz="2200" b="1" dirty="0">
                  <a:latin typeface="Lato Light"/>
                  <a:cs typeface="Lato Light"/>
                </a:endParaRPr>
              </a:p>
            </p:txBody>
          </p:sp>
        </p:grpSp>
        <p:sp>
          <p:nvSpPr>
            <p:cNvPr id="106" name="AutoShape 10"/>
            <p:cNvSpPr>
              <a:spLocks/>
            </p:cNvSpPr>
            <p:nvPr/>
          </p:nvSpPr>
          <p:spPr bwMode="auto">
            <a:xfrm>
              <a:off x="3983178" y="2157019"/>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1"/>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6" name="Group 115"/>
          <p:cNvGrpSpPr/>
          <p:nvPr/>
        </p:nvGrpSpPr>
        <p:grpSpPr>
          <a:xfrm>
            <a:off x="7161538" y="7275396"/>
            <a:ext cx="5687465" cy="1387732"/>
            <a:chOff x="3986614" y="2668034"/>
            <a:chExt cx="2844473" cy="693866"/>
          </a:xfrm>
        </p:grpSpPr>
        <p:grpSp>
          <p:nvGrpSpPr>
            <p:cNvPr id="63" name="Group 62"/>
            <p:cNvGrpSpPr/>
            <p:nvPr/>
          </p:nvGrpSpPr>
          <p:grpSpPr>
            <a:xfrm>
              <a:off x="4590818" y="2668034"/>
              <a:ext cx="2240269" cy="693866"/>
              <a:chOff x="8198838" y="3829029"/>
              <a:chExt cx="2240269" cy="693866"/>
            </a:xfrm>
          </p:grpSpPr>
          <p:sp>
            <p:nvSpPr>
              <p:cNvPr id="64" name="TextBox 63"/>
              <p:cNvSpPr txBox="1"/>
              <p:nvPr/>
            </p:nvSpPr>
            <p:spPr>
              <a:xfrm>
                <a:off x="8198838" y="3829029"/>
                <a:ext cx="657402" cy="353943"/>
              </a:xfrm>
              <a:prstGeom prst="rect">
                <a:avLst/>
              </a:prstGeom>
              <a:noFill/>
            </p:spPr>
            <p:txBody>
              <a:bodyPr wrap="none" rtlCol="0">
                <a:spAutoFit/>
              </a:bodyPr>
              <a:lstStyle/>
              <a:p>
                <a:r>
                  <a:rPr lang="en-IN" sz="4000" b="1" dirty="0">
                    <a:solidFill>
                      <a:schemeClr val="tx2"/>
                    </a:solidFill>
                    <a:latin typeface="Lato Regular"/>
                    <a:cs typeface="Lato Regular"/>
                  </a:rPr>
                  <a:t>Food</a:t>
                </a:r>
                <a:endParaRPr lang="id-ID" sz="4000" b="1" dirty="0">
                  <a:solidFill>
                    <a:schemeClr val="tx2"/>
                  </a:solidFill>
                  <a:latin typeface="Lato Regular"/>
                  <a:cs typeface="Lato Regular"/>
                </a:endParaRPr>
              </a:p>
            </p:txBody>
          </p:sp>
          <p:sp>
            <p:nvSpPr>
              <p:cNvPr id="65" name="TextBox 64"/>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Human Evolves in such a way that </a:t>
                </a:r>
              </a:p>
              <a:p>
                <a:r>
                  <a:rPr lang="pt-BR" sz="2200" dirty="0">
                    <a:latin typeface="Lato Light"/>
                    <a:cs typeface="Lato Light"/>
                  </a:rPr>
                  <a:t>they consume more food</a:t>
                </a:r>
                <a:endParaRPr lang="en-US" sz="2200" dirty="0">
                  <a:latin typeface="Lato Light"/>
                  <a:cs typeface="Lato Light"/>
                </a:endParaRPr>
              </a:p>
            </p:txBody>
          </p:sp>
        </p:grpSp>
        <p:sp>
          <p:nvSpPr>
            <p:cNvPr id="107" name="AutoShape 10"/>
            <p:cNvSpPr>
              <a:spLocks/>
            </p:cNvSpPr>
            <p:nvPr/>
          </p:nvSpPr>
          <p:spPr bwMode="auto">
            <a:xfrm>
              <a:off x="3986614" y="2830223"/>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2"/>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7" name="Group 116"/>
          <p:cNvGrpSpPr/>
          <p:nvPr/>
        </p:nvGrpSpPr>
        <p:grpSpPr>
          <a:xfrm>
            <a:off x="2131966" y="8938558"/>
            <a:ext cx="5689340" cy="1387732"/>
            <a:chOff x="3986614" y="3390044"/>
            <a:chExt cx="2845411" cy="693866"/>
          </a:xfrm>
        </p:grpSpPr>
        <p:grpSp>
          <p:nvGrpSpPr>
            <p:cNvPr id="81" name="Group 80"/>
            <p:cNvGrpSpPr/>
            <p:nvPr/>
          </p:nvGrpSpPr>
          <p:grpSpPr>
            <a:xfrm>
              <a:off x="4591756" y="3390044"/>
              <a:ext cx="2240269" cy="693866"/>
              <a:chOff x="8198838" y="3829029"/>
              <a:chExt cx="2240269" cy="693866"/>
            </a:xfrm>
          </p:grpSpPr>
          <p:sp>
            <p:nvSpPr>
              <p:cNvPr id="82" name="TextBox 81"/>
              <p:cNvSpPr txBox="1"/>
              <p:nvPr/>
            </p:nvSpPr>
            <p:spPr>
              <a:xfrm>
                <a:off x="8198838" y="3829029"/>
                <a:ext cx="429075" cy="353943"/>
              </a:xfrm>
              <a:prstGeom prst="rect">
                <a:avLst/>
              </a:prstGeom>
              <a:noFill/>
            </p:spPr>
            <p:txBody>
              <a:bodyPr wrap="none" rtlCol="0">
                <a:spAutoFit/>
              </a:bodyPr>
              <a:lstStyle/>
              <a:p>
                <a:r>
                  <a:rPr lang="en-IN" sz="4000" b="1" dirty="0">
                    <a:solidFill>
                      <a:schemeClr val="tx2"/>
                    </a:solidFill>
                    <a:latin typeface="Lato Regular"/>
                    <a:cs typeface="Lato Regular"/>
                  </a:rPr>
                  <a:t>Oil</a:t>
                </a:r>
                <a:endParaRPr lang="id-ID" sz="4000" b="1" dirty="0">
                  <a:solidFill>
                    <a:schemeClr val="tx2"/>
                  </a:solidFill>
                  <a:latin typeface="Lato Regular"/>
                  <a:cs typeface="Lato Regular"/>
                </a:endParaRPr>
              </a:p>
            </p:txBody>
          </p:sp>
          <p:sp>
            <p:nvSpPr>
              <p:cNvPr id="83" name="TextBox 82"/>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Countires fight for oil to utilize</a:t>
                </a:r>
              </a:p>
              <a:p>
                <a:r>
                  <a:rPr lang="pt-BR" sz="2200" dirty="0">
                    <a:latin typeface="Lato Light"/>
                    <a:cs typeface="Lato Light"/>
                  </a:rPr>
                  <a:t>them for future purposes</a:t>
                </a:r>
                <a:endParaRPr lang="en-US" sz="2200" dirty="0">
                  <a:latin typeface="Lato Light"/>
                  <a:cs typeface="Lato Light"/>
                </a:endParaRPr>
              </a:p>
            </p:txBody>
          </p:sp>
        </p:grpSp>
        <p:sp>
          <p:nvSpPr>
            <p:cNvPr id="108" name="AutoShape 10"/>
            <p:cNvSpPr>
              <a:spLocks/>
            </p:cNvSpPr>
            <p:nvPr/>
          </p:nvSpPr>
          <p:spPr bwMode="auto">
            <a:xfrm>
              <a:off x="3986614" y="3562475"/>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3"/>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19" name="Group 118"/>
          <p:cNvGrpSpPr/>
          <p:nvPr/>
        </p:nvGrpSpPr>
        <p:grpSpPr>
          <a:xfrm>
            <a:off x="5162949" y="10682635"/>
            <a:ext cx="4658976" cy="1418024"/>
            <a:chOff x="3986614" y="4827346"/>
            <a:chExt cx="2330095" cy="709012"/>
          </a:xfrm>
        </p:grpSpPr>
        <p:grpSp>
          <p:nvGrpSpPr>
            <p:cNvPr id="95" name="Group 94"/>
            <p:cNvGrpSpPr/>
            <p:nvPr/>
          </p:nvGrpSpPr>
          <p:grpSpPr>
            <a:xfrm>
              <a:off x="4591756" y="4827346"/>
              <a:ext cx="1724953" cy="709012"/>
              <a:chOff x="8198838" y="3829029"/>
              <a:chExt cx="1724953" cy="709012"/>
            </a:xfrm>
          </p:grpSpPr>
          <p:sp>
            <p:nvSpPr>
              <p:cNvPr id="96" name="TextBox 95"/>
              <p:cNvSpPr txBox="1"/>
              <p:nvPr/>
            </p:nvSpPr>
            <p:spPr>
              <a:xfrm>
                <a:off x="8198838" y="3829029"/>
                <a:ext cx="1023143" cy="353943"/>
              </a:xfrm>
              <a:prstGeom prst="rect">
                <a:avLst/>
              </a:prstGeom>
              <a:noFill/>
            </p:spPr>
            <p:txBody>
              <a:bodyPr wrap="none" rtlCol="0">
                <a:spAutoFit/>
              </a:bodyPr>
              <a:lstStyle/>
              <a:p>
                <a:r>
                  <a:rPr lang="en-IN" sz="4000" b="1" dirty="0">
                    <a:solidFill>
                      <a:schemeClr val="tx2"/>
                    </a:solidFill>
                    <a:latin typeface="Lato Regular"/>
                    <a:cs typeface="Lato Regular"/>
                  </a:rPr>
                  <a:t>Security</a:t>
                </a:r>
                <a:endParaRPr lang="id-ID" sz="4000" b="1" dirty="0">
                  <a:solidFill>
                    <a:schemeClr val="tx2"/>
                  </a:solidFill>
                  <a:latin typeface="Lato Regular"/>
                  <a:cs typeface="Lato Regular"/>
                </a:endParaRPr>
              </a:p>
            </p:txBody>
          </p:sp>
          <p:sp>
            <p:nvSpPr>
              <p:cNvPr id="97" name="TextBox 96"/>
              <p:cNvSpPr txBox="1"/>
              <p:nvPr/>
            </p:nvSpPr>
            <p:spPr>
              <a:xfrm>
                <a:off x="8198839" y="4138174"/>
                <a:ext cx="1724952" cy="399867"/>
              </a:xfrm>
              <a:prstGeom prst="rect">
                <a:avLst/>
              </a:prstGeom>
              <a:noFill/>
            </p:spPr>
            <p:txBody>
              <a:bodyPr wrap="square" rtlCol="0">
                <a:spAutoFit/>
              </a:bodyPr>
              <a:lstStyle/>
              <a:p>
                <a:r>
                  <a:rPr lang="pt-BR" sz="2200" dirty="0">
                    <a:latin typeface="Lato Light"/>
                    <a:cs typeface="Lato Light"/>
                  </a:rPr>
                  <a:t>Job security and position also never is enough </a:t>
                </a:r>
                <a:endParaRPr lang="en-US" sz="2200" b="1" dirty="0">
                  <a:latin typeface="Lato Light"/>
                  <a:cs typeface="Lato Light"/>
                </a:endParaRPr>
              </a:p>
            </p:txBody>
          </p:sp>
        </p:grpSp>
        <p:sp>
          <p:nvSpPr>
            <p:cNvPr id="110" name="AutoShape 10"/>
            <p:cNvSpPr>
              <a:spLocks/>
            </p:cNvSpPr>
            <p:nvPr/>
          </p:nvSpPr>
          <p:spPr bwMode="auto">
            <a:xfrm>
              <a:off x="3986614" y="4972104"/>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5"/>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grpSp>
        <p:nvGrpSpPr>
          <p:cNvPr id="120" name="Group 119"/>
          <p:cNvGrpSpPr/>
          <p:nvPr/>
        </p:nvGrpSpPr>
        <p:grpSpPr>
          <a:xfrm>
            <a:off x="7438008" y="9001056"/>
            <a:ext cx="5888002" cy="1632690"/>
            <a:chOff x="3986614" y="5536354"/>
            <a:chExt cx="2847676" cy="693866"/>
          </a:xfrm>
        </p:grpSpPr>
        <p:grpSp>
          <p:nvGrpSpPr>
            <p:cNvPr id="102" name="Group 101"/>
            <p:cNvGrpSpPr/>
            <p:nvPr/>
          </p:nvGrpSpPr>
          <p:grpSpPr>
            <a:xfrm>
              <a:off x="4594021" y="5536354"/>
              <a:ext cx="2240269" cy="693866"/>
              <a:chOff x="8198838" y="3829029"/>
              <a:chExt cx="2240269" cy="693866"/>
            </a:xfrm>
          </p:grpSpPr>
          <p:sp>
            <p:nvSpPr>
              <p:cNvPr id="103" name="TextBox 102"/>
              <p:cNvSpPr txBox="1"/>
              <p:nvPr/>
            </p:nvSpPr>
            <p:spPr>
              <a:xfrm>
                <a:off x="8198838" y="3829029"/>
                <a:ext cx="877103" cy="353943"/>
              </a:xfrm>
              <a:prstGeom prst="rect">
                <a:avLst/>
              </a:prstGeom>
              <a:noFill/>
            </p:spPr>
            <p:txBody>
              <a:bodyPr wrap="none" rtlCol="0">
                <a:spAutoFit/>
              </a:bodyPr>
              <a:lstStyle/>
              <a:p>
                <a:r>
                  <a:rPr lang="en-IN" sz="4000" b="1" dirty="0">
                    <a:solidFill>
                      <a:schemeClr val="tx2"/>
                    </a:solidFill>
                    <a:latin typeface="Lato Regular"/>
                    <a:cs typeface="Lato Regular"/>
                  </a:rPr>
                  <a:t>Money</a:t>
                </a:r>
                <a:endParaRPr lang="id-ID" sz="4000" b="1" dirty="0">
                  <a:solidFill>
                    <a:schemeClr val="tx2"/>
                  </a:solidFill>
                  <a:latin typeface="Lato Regular"/>
                  <a:cs typeface="Lato Regular"/>
                </a:endParaRPr>
              </a:p>
            </p:txBody>
          </p:sp>
          <p:sp>
            <p:nvSpPr>
              <p:cNvPr id="104" name="TextBox 103"/>
              <p:cNvSpPr txBox="1"/>
              <p:nvPr/>
            </p:nvSpPr>
            <p:spPr>
              <a:xfrm>
                <a:off x="8198838" y="4138174"/>
                <a:ext cx="2240269" cy="384721"/>
              </a:xfrm>
              <a:prstGeom prst="rect">
                <a:avLst/>
              </a:prstGeom>
              <a:noFill/>
            </p:spPr>
            <p:txBody>
              <a:bodyPr wrap="square" rtlCol="0">
                <a:spAutoFit/>
              </a:bodyPr>
              <a:lstStyle/>
              <a:p>
                <a:r>
                  <a:rPr lang="pt-BR" sz="2200" dirty="0">
                    <a:latin typeface="Lato Light"/>
                    <a:cs typeface="Lato Light"/>
                  </a:rPr>
                  <a:t>More the money, better the satisfaction</a:t>
                </a:r>
                <a:endParaRPr lang="en-US" sz="2200" b="1" dirty="0">
                  <a:latin typeface="Lato Light"/>
                  <a:cs typeface="Lato Light"/>
                </a:endParaRPr>
              </a:p>
            </p:txBody>
          </p:sp>
        </p:grpSp>
        <p:sp>
          <p:nvSpPr>
            <p:cNvPr id="111" name="AutoShape 10"/>
            <p:cNvSpPr>
              <a:spLocks/>
            </p:cNvSpPr>
            <p:nvPr/>
          </p:nvSpPr>
          <p:spPr bwMode="auto">
            <a:xfrm>
              <a:off x="3986614" y="5698543"/>
              <a:ext cx="385185" cy="42201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accent6"/>
            </a:solidFill>
            <a:ln>
              <a:noFill/>
            </a:ln>
            <a:effectLst/>
            <a:extLst/>
          </p:spPr>
          <p:txBody>
            <a:bodyPr lIns="50799" tIns="50799" rIns="50799" bIns="50799" anchor="ctr"/>
            <a:lstStyle/>
            <a:p>
              <a:pPr defTabSz="914195">
                <a:defRPr/>
              </a:pPr>
              <a:endParaRPr lang="es-ES" sz="58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grpSp>
      <p:sp>
        <p:nvSpPr>
          <p:cNvPr id="112" name="TextBox 111"/>
          <p:cNvSpPr txBox="1"/>
          <p:nvPr/>
        </p:nvSpPr>
        <p:spPr>
          <a:xfrm>
            <a:off x="1809501" y="3237262"/>
            <a:ext cx="10619751" cy="4333494"/>
          </a:xfrm>
          <a:prstGeom prst="rect">
            <a:avLst/>
          </a:prstGeom>
          <a:noFill/>
        </p:spPr>
        <p:txBody>
          <a:bodyPr wrap="square" rtlCol="0">
            <a:spAutoFit/>
          </a:bodyPr>
          <a:lstStyle/>
          <a:p>
            <a:pPr>
              <a:lnSpc>
                <a:spcPct val="130000"/>
              </a:lnSpc>
            </a:pPr>
            <a:r>
              <a:rPr lang="en-IN" sz="2800" dirty="0">
                <a:solidFill>
                  <a:srgbClr val="002060"/>
                </a:solidFill>
                <a:latin typeface="Lato Light" panose="020F0302020204030203" pitchFamily="34" charset="0"/>
                <a:cs typeface="Lato Light"/>
              </a:rPr>
              <a:t> People are reinforced in this culture to be greedy.</a:t>
            </a:r>
          </a:p>
          <a:p>
            <a:pPr>
              <a:lnSpc>
                <a:spcPct val="130000"/>
              </a:lnSpc>
            </a:pPr>
            <a:r>
              <a:rPr lang="en-IN" sz="2800" dirty="0">
                <a:solidFill>
                  <a:srgbClr val="002060"/>
                </a:solidFill>
                <a:latin typeface="Lato Light" panose="020F0302020204030203" pitchFamily="34" charset="0"/>
                <a:cs typeface="Lato Light"/>
              </a:rPr>
              <a:t> Greed is brought about by scarcity. </a:t>
            </a:r>
          </a:p>
          <a:p>
            <a:pPr>
              <a:lnSpc>
                <a:spcPct val="130000"/>
              </a:lnSpc>
            </a:pPr>
            <a:endParaRPr lang="en-IN" sz="2800" dirty="0">
              <a:solidFill>
                <a:srgbClr val="002060"/>
              </a:solidFill>
              <a:latin typeface="Lato Light" panose="020F0302020204030203" pitchFamily="34" charset="0"/>
              <a:cs typeface="Lato Light"/>
            </a:endParaRPr>
          </a:p>
          <a:p>
            <a:pPr>
              <a:lnSpc>
                <a:spcPct val="130000"/>
              </a:lnSpc>
            </a:pPr>
            <a:r>
              <a:rPr lang="en-IN" sz="3200" i="1" dirty="0">
                <a:solidFill>
                  <a:srgbClr val="002060"/>
                </a:solidFill>
                <a:latin typeface="Lato Light" panose="020F0302020204030203" pitchFamily="34" charset="0"/>
              </a:rPr>
              <a:t>“Greed is a bottomless pit which exhausts the person in an endless effort to satisfy the need without ever reaching satisfaction” </a:t>
            </a:r>
            <a:r>
              <a:rPr lang="en-IN" sz="2000" i="1" dirty="0">
                <a:solidFill>
                  <a:srgbClr val="002060"/>
                </a:solidFill>
                <a:latin typeface="Lato Light" panose="020F0302020204030203" pitchFamily="34" charset="0"/>
              </a:rPr>
              <a:t>-  </a:t>
            </a:r>
            <a:r>
              <a:rPr lang="en-IN" sz="2400" dirty="0">
                <a:solidFill>
                  <a:srgbClr val="002060"/>
                </a:solidFill>
                <a:latin typeface="Lato Light" panose="020F0302020204030203" pitchFamily="34" charset="0"/>
              </a:rPr>
              <a:t>Erich Fromm</a:t>
            </a:r>
            <a:r>
              <a:rPr lang="en-IN" sz="2800" dirty="0">
                <a:solidFill>
                  <a:srgbClr val="002060"/>
                </a:solidFill>
                <a:latin typeface="Lato Light" panose="020F0302020204030203" pitchFamily="34" charset="0"/>
              </a:rPr>
              <a:t/>
            </a:r>
            <a:br>
              <a:rPr lang="en-IN" sz="2800" dirty="0">
                <a:solidFill>
                  <a:srgbClr val="002060"/>
                </a:solidFill>
                <a:latin typeface="Lato Light" panose="020F0302020204030203" pitchFamily="34" charset="0"/>
              </a:rPr>
            </a:br>
            <a:endParaRPr lang="en-US" sz="2800" dirty="0">
              <a:solidFill>
                <a:srgbClr val="002060"/>
              </a:solidFill>
              <a:latin typeface="Lato Light" panose="020F0302020204030203" pitchFamily="34" charset="0"/>
              <a:cs typeface="Lato Light"/>
            </a:endParaRPr>
          </a:p>
        </p:txBody>
      </p:sp>
      <p:grpSp>
        <p:nvGrpSpPr>
          <p:cNvPr id="71" name="Group 70"/>
          <p:cNvGrpSpPr/>
          <p:nvPr/>
        </p:nvGrpSpPr>
        <p:grpSpPr>
          <a:xfrm>
            <a:off x="6029567" y="958559"/>
            <a:ext cx="12359700" cy="1603545"/>
            <a:chOff x="6008980" y="958559"/>
            <a:chExt cx="12359700" cy="1603545"/>
          </a:xfrm>
        </p:grpSpPr>
        <p:sp>
          <p:nvSpPr>
            <p:cNvPr id="72" name="TextBox 71"/>
            <p:cNvSpPr txBox="1"/>
            <p:nvPr/>
          </p:nvSpPr>
          <p:spPr>
            <a:xfrm>
              <a:off x="6008980" y="958559"/>
              <a:ext cx="12359700" cy="1446532"/>
            </a:xfrm>
            <a:prstGeom prst="rect">
              <a:avLst/>
            </a:prstGeom>
            <a:noFill/>
          </p:spPr>
          <p:txBody>
            <a:bodyPr wrap="square" lIns="91422" tIns="45711" rIns="91422" bIns="45711" rtlCol="0">
              <a:spAutoFit/>
            </a:bodyPr>
            <a:lstStyle/>
            <a:p>
              <a:pPr algn="ctr"/>
              <a:r>
                <a:rPr lang="en-IN" sz="8800" dirty="0">
                  <a:solidFill>
                    <a:schemeClr val="tx2"/>
                  </a:solidFill>
                  <a:latin typeface="Exo" panose="02000503000000000000" pitchFamily="50" charset="0"/>
                  <a:cs typeface="Lato Regular"/>
                </a:rPr>
                <a:t>Greed</a:t>
              </a:r>
              <a:endParaRPr lang="id-ID" sz="8800" dirty="0">
                <a:solidFill>
                  <a:schemeClr val="tx2"/>
                </a:solidFill>
                <a:latin typeface="Exo" panose="02000503000000000000" pitchFamily="50" charset="0"/>
                <a:cs typeface="Lato Regular"/>
              </a:endParaRPr>
            </a:p>
          </p:txBody>
        </p:sp>
        <p:sp>
          <p:nvSpPr>
            <p:cNvPr id="73" name="Rectangle 72"/>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Tree>
    <p:extLst>
      <p:ext uri="{BB962C8B-B14F-4D97-AF65-F5344CB8AC3E}">
        <p14:creationId xmlns:p14="http://schemas.microsoft.com/office/powerpoint/2010/main" val="2172004465"/>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900" decel="100000" fill="hold"/>
                                        <p:tgtEl>
                                          <p:spTgt spid="7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1"/>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12">
                                            <p:txEl>
                                              <p:pRg st="0" end="0"/>
                                            </p:txEl>
                                          </p:spTgt>
                                        </p:tgtEl>
                                        <p:attrNameLst>
                                          <p:attrName>style.visibility</p:attrName>
                                        </p:attrNameLst>
                                      </p:cBhvr>
                                      <p:to>
                                        <p:strVal val="visible"/>
                                      </p:to>
                                    </p:set>
                                    <p:anim calcmode="lin" valueType="num">
                                      <p:cBhvr>
                                        <p:cTn id="14" dur="500" fill="hold"/>
                                        <p:tgtEl>
                                          <p:spTgt spid="112">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12">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12">
                                            <p:txEl>
                                              <p:pRg st="0" end="0"/>
                                            </p:txEl>
                                          </p:spTgt>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12">
                                            <p:txEl>
                                              <p:pRg st="1" end="1"/>
                                            </p:txEl>
                                          </p:spTgt>
                                        </p:tgtEl>
                                        <p:attrNameLst>
                                          <p:attrName>style.visibility</p:attrName>
                                        </p:attrNameLst>
                                      </p:cBhvr>
                                      <p:to>
                                        <p:strVal val="visible"/>
                                      </p:to>
                                    </p:set>
                                    <p:anim calcmode="lin" valueType="num">
                                      <p:cBhvr>
                                        <p:cTn id="20" dur="500" fill="hold"/>
                                        <p:tgtEl>
                                          <p:spTgt spid="112">
                                            <p:txEl>
                                              <p:pRg st="1" end="1"/>
                                            </p:txEl>
                                          </p:spTgt>
                                        </p:tgtEl>
                                        <p:attrNameLst>
                                          <p:attrName>ppt_w</p:attrName>
                                        </p:attrNameLst>
                                      </p:cBhvr>
                                      <p:tavLst>
                                        <p:tav tm="0">
                                          <p:val>
                                            <p:fltVal val="0"/>
                                          </p:val>
                                        </p:tav>
                                        <p:tav tm="100000">
                                          <p:val>
                                            <p:strVal val="#ppt_w"/>
                                          </p:val>
                                        </p:tav>
                                      </p:tavLst>
                                    </p:anim>
                                    <p:anim calcmode="lin" valueType="num">
                                      <p:cBhvr>
                                        <p:cTn id="21" dur="500" fill="hold"/>
                                        <p:tgtEl>
                                          <p:spTgt spid="112">
                                            <p:txEl>
                                              <p:pRg st="1" end="1"/>
                                            </p:txEl>
                                          </p:spTgt>
                                        </p:tgtEl>
                                        <p:attrNameLst>
                                          <p:attrName>ppt_h</p:attrName>
                                        </p:attrNameLst>
                                      </p:cBhvr>
                                      <p:tavLst>
                                        <p:tav tm="0">
                                          <p:val>
                                            <p:fltVal val="0"/>
                                          </p:val>
                                        </p:tav>
                                        <p:tav tm="100000">
                                          <p:val>
                                            <p:strVal val="#ppt_h"/>
                                          </p:val>
                                        </p:tav>
                                      </p:tavLst>
                                    </p:anim>
                                    <p:animEffect transition="in" filter="fade">
                                      <p:cBhvr>
                                        <p:cTn id="22" dur="500"/>
                                        <p:tgtEl>
                                          <p:spTgt spid="112">
                                            <p:txEl>
                                              <p:pRg st="1" end="1"/>
                                            </p:txEl>
                                          </p:spTgt>
                                        </p:tgtEl>
                                      </p:cBhvr>
                                    </p:animEffect>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112">
                                            <p:txEl>
                                              <p:pRg st="3" end="3"/>
                                            </p:txEl>
                                          </p:spTgt>
                                        </p:tgtEl>
                                        <p:attrNameLst>
                                          <p:attrName>style.visibility</p:attrName>
                                        </p:attrNameLst>
                                      </p:cBhvr>
                                      <p:to>
                                        <p:strVal val="visible"/>
                                      </p:to>
                                    </p:set>
                                    <p:anim calcmode="lin" valueType="num">
                                      <p:cBhvr>
                                        <p:cTn id="26" dur="500" fill="hold"/>
                                        <p:tgtEl>
                                          <p:spTgt spid="112">
                                            <p:txEl>
                                              <p:pRg st="3" end="3"/>
                                            </p:txEl>
                                          </p:spTgt>
                                        </p:tgtEl>
                                        <p:attrNameLst>
                                          <p:attrName>ppt_w</p:attrName>
                                        </p:attrNameLst>
                                      </p:cBhvr>
                                      <p:tavLst>
                                        <p:tav tm="0">
                                          <p:val>
                                            <p:fltVal val="0"/>
                                          </p:val>
                                        </p:tav>
                                        <p:tav tm="100000">
                                          <p:val>
                                            <p:strVal val="#ppt_w"/>
                                          </p:val>
                                        </p:tav>
                                      </p:tavLst>
                                    </p:anim>
                                    <p:anim calcmode="lin" valueType="num">
                                      <p:cBhvr>
                                        <p:cTn id="27" dur="500" fill="hold"/>
                                        <p:tgtEl>
                                          <p:spTgt spid="112">
                                            <p:txEl>
                                              <p:pRg st="3" end="3"/>
                                            </p:txEl>
                                          </p:spTgt>
                                        </p:tgtEl>
                                        <p:attrNameLst>
                                          <p:attrName>ppt_h</p:attrName>
                                        </p:attrNameLst>
                                      </p:cBhvr>
                                      <p:tavLst>
                                        <p:tav tm="0">
                                          <p:val>
                                            <p:fltVal val="0"/>
                                          </p:val>
                                        </p:tav>
                                        <p:tav tm="100000">
                                          <p:val>
                                            <p:strVal val="#ppt_h"/>
                                          </p:val>
                                        </p:tav>
                                      </p:tavLst>
                                    </p:anim>
                                    <p:animEffect transition="in" filter="fade">
                                      <p:cBhvr>
                                        <p:cTn id="28" dur="500"/>
                                        <p:tgtEl>
                                          <p:spTgt spid="112">
                                            <p:txEl>
                                              <p:pRg st="3" end="3"/>
                                            </p:txEl>
                                          </p:spTgt>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par>
                          <p:cTn id="35" fill="hold">
                            <p:stCondLst>
                              <p:cond delay="3000"/>
                            </p:stCondLst>
                            <p:childTnLst>
                              <p:par>
                                <p:cTn id="36" presetID="22" presetClass="entr" presetSubtype="4"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wipe(down)">
                                      <p:cBhvr>
                                        <p:cTn id="38" dur="500"/>
                                        <p:tgtEl>
                                          <p:spTgt spid="121"/>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116"/>
                                        </p:tgtEl>
                                        <p:attrNameLst>
                                          <p:attrName>style.visibility</p:attrName>
                                        </p:attrNameLst>
                                      </p:cBhvr>
                                      <p:to>
                                        <p:strVal val="visible"/>
                                      </p:to>
                                    </p:set>
                                    <p:anim calcmode="lin" valueType="num">
                                      <p:cBhvr>
                                        <p:cTn id="42" dur="500" fill="hold"/>
                                        <p:tgtEl>
                                          <p:spTgt spid="116"/>
                                        </p:tgtEl>
                                        <p:attrNameLst>
                                          <p:attrName>ppt_w</p:attrName>
                                        </p:attrNameLst>
                                      </p:cBhvr>
                                      <p:tavLst>
                                        <p:tav tm="0">
                                          <p:val>
                                            <p:fltVal val="0"/>
                                          </p:val>
                                        </p:tav>
                                        <p:tav tm="100000">
                                          <p:val>
                                            <p:strVal val="#ppt_w"/>
                                          </p:val>
                                        </p:tav>
                                      </p:tavLst>
                                    </p:anim>
                                    <p:anim calcmode="lin" valueType="num">
                                      <p:cBhvr>
                                        <p:cTn id="43" dur="500" fill="hold"/>
                                        <p:tgtEl>
                                          <p:spTgt spid="116"/>
                                        </p:tgtEl>
                                        <p:attrNameLst>
                                          <p:attrName>ppt_h</p:attrName>
                                        </p:attrNameLst>
                                      </p:cBhvr>
                                      <p:tavLst>
                                        <p:tav tm="0">
                                          <p:val>
                                            <p:fltVal val="0"/>
                                          </p:val>
                                        </p:tav>
                                        <p:tav tm="100000">
                                          <p:val>
                                            <p:strVal val="#ppt_h"/>
                                          </p:val>
                                        </p:tav>
                                      </p:tavLst>
                                    </p:anim>
                                    <p:animEffect transition="in" filter="fade">
                                      <p:cBhvr>
                                        <p:cTn id="44" dur="500"/>
                                        <p:tgtEl>
                                          <p:spTgt spid="116"/>
                                        </p:tgtEl>
                                      </p:cBhvr>
                                    </p:animEffect>
                                  </p:childTnLst>
                                </p:cTn>
                              </p:par>
                            </p:childTnLst>
                          </p:cTn>
                        </p:par>
                        <p:par>
                          <p:cTn id="45" fill="hold">
                            <p:stCondLst>
                              <p:cond delay="4000"/>
                            </p:stCondLst>
                            <p:childTnLst>
                              <p:par>
                                <p:cTn id="46" presetID="22" presetClass="entr" presetSubtype="4" fill="hold" nodeType="afterEffect">
                                  <p:stCondLst>
                                    <p:cond delay="0"/>
                                  </p:stCondLst>
                                  <p:childTnLst>
                                    <p:set>
                                      <p:cBhvr>
                                        <p:cTn id="47" dur="1" fill="hold">
                                          <p:stCondLst>
                                            <p:cond delay="0"/>
                                          </p:stCondLst>
                                        </p:cTn>
                                        <p:tgtEl>
                                          <p:spTgt spid="122"/>
                                        </p:tgtEl>
                                        <p:attrNameLst>
                                          <p:attrName>style.visibility</p:attrName>
                                        </p:attrNameLst>
                                      </p:cBhvr>
                                      <p:to>
                                        <p:strVal val="visible"/>
                                      </p:to>
                                    </p:set>
                                    <p:animEffect transition="in" filter="wipe(down)">
                                      <p:cBhvr>
                                        <p:cTn id="48" dur="500"/>
                                        <p:tgtEl>
                                          <p:spTgt spid="122"/>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117"/>
                                        </p:tgtEl>
                                        <p:attrNameLst>
                                          <p:attrName>style.visibility</p:attrName>
                                        </p:attrNameLst>
                                      </p:cBhvr>
                                      <p:to>
                                        <p:strVal val="visible"/>
                                      </p:to>
                                    </p:set>
                                    <p:anim calcmode="lin" valueType="num">
                                      <p:cBhvr>
                                        <p:cTn id="52" dur="500" fill="hold"/>
                                        <p:tgtEl>
                                          <p:spTgt spid="117"/>
                                        </p:tgtEl>
                                        <p:attrNameLst>
                                          <p:attrName>ppt_w</p:attrName>
                                        </p:attrNameLst>
                                      </p:cBhvr>
                                      <p:tavLst>
                                        <p:tav tm="0">
                                          <p:val>
                                            <p:fltVal val="0"/>
                                          </p:val>
                                        </p:tav>
                                        <p:tav tm="100000">
                                          <p:val>
                                            <p:strVal val="#ppt_w"/>
                                          </p:val>
                                        </p:tav>
                                      </p:tavLst>
                                    </p:anim>
                                    <p:anim calcmode="lin" valueType="num">
                                      <p:cBhvr>
                                        <p:cTn id="53" dur="500" fill="hold"/>
                                        <p:tgtEl>
                                          <p:spTgt spid="117"/>
                                        </p:tgtEl>
                                        <p:attrNameLst>
                                          <p:attrName>ppt_h</p:attrName>
                                        </p:attrNameLst>
                                      </p:cBhvr>
                                      <p:tavLst>
                                        <p:tav tm="0">
                                          <p:val>
                                            <p:fltVal val="0"/>
                                          </p:val>
                                        </p:tav>
                                        <p:tav tm="100000">
                                          <p:val>
                                            <p:strVal val="#ppt_h"/>
                                          </p:val>
                                        </p:tav>
                                      </p:tavLst>
                                    </p:anim>
                                    <p:animEffect transition="in" filter="fade">
                                      <p:cBhvr>
                                        <p:cTn id="54" dur="500"/>
                                        <p:tgtEl>
                                          <p:spTgt spid="117"/>
                                        </p:tgtEl>
                                      </p:cBhvr>
                                    </p:animEffect>
                                  </p:childTnLst>
                                </p:cTn>
                              </p:par>
                            </p:childTnLst>
                          </p:cTn>
                        </p:par>
                        <p:par>
                          <p:cTn id="55" fill="hold">
                            <p:stCondLst>
                              <p:cond delay="5000"/>
                            </p:stCondLst>
                            <p:childTnLst>
                              <p:par>
                                <p:cTn id="56" presetID="22" presetClass="entr" presetSubtype="4" fill="hold" nodeType="after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wipe(down)">
                                      <p:cBhvr>
                                        <p:cTn id="58" dur="500"/>
                                        <p:tgtEl>
                                          <p:spTgt spid="123"/>
                                        </p:tgtEl>
                                      </p:cBhvr>
                                    </p:animEffect>
                                  </p:childTnLst>
                                </p:cTn>
                              </p:par>
                            </p:childTnLst>
                          </p:cTn>
                        </p:par>
                        <p:par>
                          <p:cTn id="59" fill="hold">
                            <p:stCondLst>
                              <p:cond delay="5500"/>
                            </p:stCondLst>
                            <p:childTnLst>
                              <p:par>
                                <p:cTn id="60" presetID="22" presetClass="entr" presetSubtype="4" fill="hold" nodeType="afterEffect">
                                  <p:stCondLst>
                                    <p:cond delay="0"/>
                                  </p:stCondLst>
                                  <p:childTnLst>
                                    <p:set>
                                      <p:cBhvr>
                                        <p:cTn id="61" dur="1" fill="hold">
                                          <p:stCondLst>
                                            <p:cond delay="0"/>
                                          </p:stCondLst>
                                        </p:cTn>
                                        <p:tgtEl>
                                          <p:spTgt spid="124"/>
                                        </p:tgtEl>
                                        <p:attrNameLst>
                                          <p:attrName>style.visibility</p:attrName>
                                        </p:attrNameLst>
                                      </p:cBhvr>
                                      <p:to>
                                        <p:strVal val="visible"/>
                                      </p:to>
                                    </p:set>
                                    <p:animEffect transition="in" filter="wipe(down)">
                                      <p:cBhvr>
                                        <p:cTn id="62" dur="500"/>
                                        <p:tgtEl>
                                          <p:spTgt spid="124"/>
                                        </p:tgtEl>
                                      </p:cBhvr>
                                    </p:animEffect>
                                  </p:childTnLst>
                                </p:cTn>
                              </p:par>
                            </p:childTnLst>
                          </p:cTn>
                        </p:par>
                        <p:par>
                          <p:cTn id="63" fill="hold">
                            <p:stCondLst>
                              <p:cond delay="6000"/>
                            </p:stCondLst>
                            <p:childTnLst>
                              <p:par>
                                <p:cTn id="64" presetID="53" presetClass="entr" presetSubtype="16" fill="hold" nodeType="afterEffect">
                                  <p:stCondLst>
                                    <p:cond delay="0"/>
                                  </p:stCondLst>
                                  <p:childTnLst>
                                    <p:set>
                                      <p:cBhvr>
                                        <p:cTn id="65" dur="1" fill="hold">
                                          <p:stCondLst>
                                            <p:cond delay="0"/>
                                          </p:stCondLst>
                                        </p:cTn>
                                        <p:tgtEl>
                                          <p:spTgt spid="119"/>
                                        </p:tgtEl>
                                        <p:attrNameLst>
                                          <p:attrName>style.visibility</p:attrName>
                                        </p:attrNameLst>
                                      </p:cBhvr>
                                      <p:to>
                                        <p:strVal val="visible"/>
                                      </p:to>
                                    </p:set>
                                    <p:anim calcmode="lin" valueType="num">
                                      <p:cBhvr>
                                        <p:cTn id="66" dur="500" fill="hold"/>
                                        <p:tgtEl>
                                          <p:spTgt spid="119"/>
                                        </p:tgtEl>
                                        <p:attrNameLst>
                                          <p:attrName>ppt_w</p:attrName>
                                        </p:attrNameLst>
                                      </p:cBhvr>
                                      <p:tavLst>
                                        <p:tav tm="0">
                                          <p:val>
                                            <p:fltVal val="0"/>
                                          </p:val>
                                        </p:tav>
                                        <p:tav tm="100000">
                                          <p:val>
                                            <p:strVal val="#ppt_w"/>
                                          </p:val>
                                        </p:tav>
                                      </p:tavLst>
                                    </p:anim>
                                    <p:anim calcmode="lin" valueType="num">
                                      <p:cBhvr>
                                        <p:cTn id="67" dur="500" fill="hold"/>
                                        <p:tgtEl>
                                          <p:spTgt spid="119"/>
                                        </p:tgtEl>
                                        <p:attrNameLst>
                                          <p:attrName>ppt_h</p:attrName>
                                        </p:attrNameLst>
                                      </p:cBhvr>
                                      <p:tavLst>
                                        <p:tav tm="0">
                                          <p:val>
                                            <p:fltVal val="0"/>
                                          </p:val>
                                        </p:tav>
                                        <p:tav tm="100000">
                                          <p:val>
                                            <p:strVal val="#ppt_h"/>
                                          </p:val>
                                        </p:tav>
                                      </p:tavLst>
                                    </p:anim>
                                    <p:animEffect transition="in" filter="fade">
                                      <p:cBhvr>
                                        <p:cTn id="68" dur="500"/>
                                        <p:tgtEl>
                                          <p:spTgt spid="119"/>
                                        </p:tgtEl>
                                      </p:cBhvr>
                                    </p:animEffect>
                                  </p:childTnLst>
                                </p:cTn>
                              </p:par>
                            </p:childTnLst>
                          </p:cTn>
                        </p:par>
                        <p:par>
                          <p:cTn id="69" fill="hold">
                            <p:stCondLst>
                              <p:cond delay="6500"/>
                            </p:stCondLst>
                            <p:childTnLst>
                              <p:par>
                                <p:cTn id="70" presetID="22" presetClass="entr" presetSubtype="4" fill="hold" nodeType="afterEffect">
                                  <p:stCondLst>
                                    <p:cond delay="0"/>
                                  </p:stCondLst>
                                  <p:childTnLst>
                                    <p:set>
                                      <p:cBhvr>
                                        <p:cTn id="71" dur="1" fill="hold">
                                          <p:stCondLst>
                                            <p:cond delay="0"/>
                                          </p:stCondLst>
                                        </p:cTn>
                                        <p:tgtEl>
                                          <p:spTgt spid="127"/>
                                        </p:tgtEl>
                                        <p:attrNameLst>
                                          <p:attrName>style.visibility</p:attrName>
                                        </p:attrNameLst>
                                      </p:cBhvr>
                                      <p:to>
                                        <p:strVal val="visible"/>
                                      </p:to>
                                    </p:set>
                                    <p:animEffect transition="in" filter="wipe(down)">
                                      <p:cBhvr>
                                        <p:cTn id="72" dur="500"/>
                                        <p:tgtEl>
                                          <p:spTgt spid="127"/>
                                        </p:tgtEl>
                                      </p:cBhvr>
                                    </p:animEffect>
                                  </p:childTnLst>
                                </p:cTn>
                              </p:par>
                            </p:childTnLst>
                          </p:cTn>
                        </p:par>
                        <p:par>
                          <p:cTn id="73" fill="hold">
                            <p:stCondLst>
                              <p:cond delay="7000"/>
                            </p:stCondLst>
                            <p:childTnLst>
                              <p:par>
                                <p:cTn id="74" presetID="53" presetClass="entr" presetSubtype="16" fill="hold" nodeType="afterEffect">
                                  <p:stCondLst>
                                    <p:cond delay="0"/>
                                  </p:stCondLst>
                                  <p:childTnLst>
                                    <p:set>
                                      <p:cBhvr>
                                        <p:cTn id="75" dur="1" fill="hold">
                                          <p:stCondLst>
                                            <p:cond delay="0"/>
                                          </p:stCondLst>
                                        </p:cTn>
                                        <p:tgtEl>
                                          <p:spTgt spid="120"/>
                                        </p:tgtEl>
                                        <p:attrNameLst>
                                          <p:attrName>style.visibility</p:attrName>
                                        </p:attrNameLst>
                                      </p:cBhvr>
                                      <p:to>
                                        <p:strVal val="visible"/>
                                      </p:to>
                                    </p:set>
                                    <p:anim calcmode="lin" valueType="num">
                                      <p:cBhvr>
                                        <p:cTn id="76" dur="500" fill="hold"/>
                                        <p:tgtEl>
                                          <p:spTgt spid="120"/>
                                        </p:tgtEl>
                                        <p:attrNameLst>
                                          <p:attrName>ppt_w</p:attrName>
                                        </p:attrNameLst>
                                      </p:cBhvr>
                                      <p:tavLst>
                                        <p:tav tm="0">
                                          <p:val>
                                            <p:fltVal val="0"/>
                                          </p:val>
                                        </p:tav>
                                        <p:tav tm="100000">
                                          <p:val>
                                            <p:strVal val="#ppt_w"/>
                                          </p:val>
                                        </p:tav>
                                      </p:tavLst>
                                    </p:anim>
                                    <p:anim calcmode="lin" valueType="num">
                                      <p:cBhvr>
                                        <p:cTn id="77" dur="500" fill="hold"/>
                                        <p:tgtEl>
                                          <p:spTgt spid="120"/>
                                        </p:tgtEl>
                                        <p:attrNameLst>
                                          <p:attrName>ppt_h</p:attrName>
                                        </p:attrNameLst>
                                      </p:cBhvr>
                                      <p:tavLst>
                                        <p:tav tm="0">
                                          <p:val>
                                            <p:fltVal val="0"/>
                                          </p:val>
                                        </p:tav>
                                        <p:tav tm="100000">
                                          <p:val>
                                            <p:strVal val="#ppt_h"/>
                                          </p:val>
                                        </p:tav>
                                      </p:tavLst>
                                    </p:anim>
                                    <p:animEffect transition="in" filter="fade">
                                      <p:cBhvr>
                                        <p:cTn id="7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850439" cy="30670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12850439" y="0"/>
            <a:ext cx="11527211" cy="13716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1533457" y="3957862"/>
            <a:ext cx="10534820" cy="6444841"/>
          </a:xfrm>
          <a:prstGeom prst="rect">
            <a:avLst/>
          </a:prstGeom>
          <a:noFill/>
        </p:spPr>
        <p:txBody>
          <a:bodyPr wrap="square" rtlCol="0">
            <a:spAutoFit/>
          </a:bodyPr>
          <a:lstStyle/>
          <a:p>
            <a:pPr>
              <a:lnSpc>
                <a:spcPct val="120000"/>
              </a:lnSpc>
            </a:pPr>
            <a:r>
              <a:rPr lang="en-IN" sz="3200" b="1" i="1" dirty="0">
                <a:latin typeface="Lato Light" panose="020F0302020204030203" pitchFamily="34" charset="0"/>
                <a:cs typeface="Lato Regular"/>
              </a:rPr>
              <a:t>“Time is the scarcest resource and unless it is managed, nothing else can be managed “  </a:t>
            </a:r>
            <a:r>
              <a:rPr lang="en-IN" sz="2800" dirty="0">
                <a:solidFill>
                  <a:srgbClr val="C00000"/>
                </a:solidFill>
                <a:latin typeface="Lato Light" panose="020F0302020204030203" pitchFamily="34" charset="0"/>
                <a:cs typeface="Lato Regular"/>
              </a:rPr>
              <a:t>-Peter Drucker</a:t>
            </a:r>
          </a:p>
          <a:p>
            <a:pPr>
              <a:lnSpc>
                <a:spcPct val="120000"/>
              </a:lnSpc>
            </a:pPr>
            <a:endParaRPr lang="en-IN" sz="2800" dirty="0">
              <a:latin typeface="Lato Light" panose="020F0302020204030203" pitchFamily="34" charset="0"/>
              <a:cs typeface="Lato Regular"/>
            </a:endParaRPr>
          </a:p>
          <a:p>
            <a:pPr>
              <a:lnSpc>
                <a:spcPct val="120000"/>
              </a:lnSpc>
            </a:pPr>
            <a:endParaRPr lang="en-IN" sz="2800" dirty="0">
              <a:latin typeface="Lato Light" panose="020F0302020204030203" pitchFamily="34" charset="0"/>
              <a:cs typeface="Lato Regular"/>
            </a:endParaRPr>
          </a:p>
          <a:p>
            <a:pPr>
              <a:lnSpc>
                <a:spcPct val="120000"/>
              </a:lnSpc>
            </a:pPr>
            <a:endParaRPr lang="en-IN" sz="2800" b="1" dirty="0">
              <a:latin typeface="Lato Light" panose="020F0302020204030203" pitchFamily="34" charset="0"/>
              <a:cs typeface="Lato Regular"/>
            </a:endParaRPr>
          </a:p>
          <a:p>
            <a:pPr>
              <a:lnSpc>
                <a:spcPct val="120000"/>
              </a:lnSpc>
            </a:pPr>
            <a:r>
              <a:rPr lang="en-IN" sz="2800" b="1" dirty="0">
                <a:latin typeface="Lato Light" panose="020F0302020204030203" pitchFamily="34" charset="0"/>
                <a:cs typeface="Lato Regular"/>
              </a:rPr>
              <a:t>Scarcity </a:t>
            </a:r>
            <a:r>
              <a:rPr lang="en-IN" sz="2800" dirty="0">
                <a:latin typeface="Lato Light" panose="020F0302020204030203" pitchFamily="34" charset="0"/>
                <a:cs typeface="Lato Regular"/>
              </a:rPr>
              <a:t>(also called paucity) is the fundamental economic problem</a:t>
            </a:r>
          </a:p>
          <a:p>
            <a:pPr>
              <a:lnSpc>
                <a:spcPct val="120000"/>
              </a:lnSpc>
            </a:pPr>
            <a:r>
              <a:rPr lang="en-IN" sz="2800" dirty="0">
                <a:latin typeface="Lato Light" panose="020F0302020204030203" pitchFamily="34" charset="0"/>
                <a:cs typeface="Lato Regular"/>
              </a:rPr>
              <a:t>      of having seemingly unlimited human wants in a world of limited resources. It states that society has insufficient productive resources to fulfil all human wants and needs.</a:t>
            </a:r>
          </a:p>
          <a:p>
            <a:pPr>
              <a:lnSpc>
                <a:spcPct val="120000"/>
              </a:lnSpc>
            </a:pPr>
            <a:endParaRPr lang="en-IN" sz="2800" dirty="0">
              <a:latin typeface="Lato Light" panose="020F0302020204030203" pitchFamily="34" charset="0"/>
              <a:cs typeface="Lato Regular"/>
            </a:endParaRPr>
          </a:p>
          <a:p>
            <a:pPr>
              <a:lnSpc>
                <a:spcPct val="120000"/>
              </a:lnSpc>
            </a:pPr>
            <a:r>
              <a:rPr lang="en-IN" sz="2800" dirty="0">
                <a:latin typeface="Lato Light" panose="020F0302020204030203" pitchFamily="34" charset="0"/>
                <a:cs typeface="Lato Regular"/>
              </a:rPr>
              <a:t>      Venus is trying to eliminate scarcity and produce abundance.</a:t>
            </a:r>
          </a:p>
          <a:p>
            <a:pPr algn="just">
              <a:lnSpc>
                <a:spcPct val="120000"/>
              </a:lnSpc>
            </a:pPr>
            <a:endParaRPr lang="en-IN" sz="2800" dirty="0">
              <a:latin typeface="Lato Light" panose="020F0302020204030203" pitchFamily="34" charset="0"/>
              <a:cs typeface="Lato Light"/>
            </a:endParaRPr>
          </a:p>
        </p:txBody>
      </p:sp>
      <p:grpSp>
        <p:nvGrpSpPr>
          <p:cNvPr id="22" name="Group 21"/>
          <p:cNvGrpSpPr/>
          <p:nvPr/>
        </p:nvGrpSpPr>
        <p:grpSpPr>
          <a:xfrm>
            <a:off x="992391" y="460657"/>
            <a:ext cx="12359700" cy="2079087"/>
            <a:chOff x="5988388" y="483017"/>
            <a:chExt cx="12359700" cy="2079087"/>
          </a:xfrm>
        </p:grpSpPr>
        <p:sp>
          <p:nvSpPr>
            <p:cNvPr id="24" name="TextBox 23"/>
            <p:cNvSpPr txBox="1"/>
            <p:nvPr/>
          </p:nvSpPr>
          <p:spPr>
            <a:xfrm>
              <a:off x="5988388" y="483017"/>
              <a:ext cx="12359700" cy="1569642"/>
            </a:xfrm>
            <a:prstGeom prst="rect">
              <a:avLst/>
            </a:prstGeom>
            <a:noFill/>
            <a:ln>
              <a:noFill/>
            </a:ln>
          </p:spPr>
          <p:txBody>
            <a:bodyPr wrap="square" lIns="91422" tIns="45711" rIns="91422" bIns="45711" rtlCol="0">
              <a:spAutoFit/>
            </a:bodyPr>
            <a:lstStyle/>
            <a:p>
              <a:pPr algn="ctr"/>
              <a:r>
                <a:rPr lang="en-IN" sz="9600" dirty="0">
                  <a:solidFill>
                    <a:schemeClr val="accent2">
                      <a:lumMod val="50000"/>
                    </a:schemeClr>
                  </a:solidFill>
                  <a:latin typeface="Exo" panose="02000503000000000000" pitchFamily="50" charset="0"/>
                  <a:cs typeface="Lato Regular"/>
                </a:rPr>
                <a:t>Scarcity</a:t>
              </a:r>
              <a:endParaRPr lang="id-ID" sz="9600" dirty="0">
                <a:solidFill>
                  <a:schemeClr val="accent2">
                    <a:lumMod val="50000"/>
                  </a:schemeClr>
                </a:solidFill>
                <a:latin typeface="Exo" panose="02000503000000000000" pitchFamily="50" charset="0"/>
                <a:cs typeface="Lato Regular"/>
              </a:endParaRPr>
            </a:p>
          </p:txBody>
        </p:sp>
        <p:sp>
          <p:nvSpPr>
            <p:cNvPr id="25" name="Rectangle 24"/>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9564" y="2749294"/>
            <a:ext cx="10408959" cy="7251956"/>
          </a:xfrm>
          <a:prstGeom prst="rect">
            <a:avLst/>
          </a:prstGeom>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34619914"/>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500"/>
                            </p:stCondLst>
                            <p:childTnLst>
                              <p:par>
                                <p:cTn id="15" presetID="10" presetClass="entr" presetSubtype="0" fill="hold" grpId="0" nodeType="afterEffect" nodePh="1">
                                  <p:stCondLst>
                                    <p:cond delay="0"/>
                                  </p:stCondLst>
                                  <p:endCondLst>
                                    <p:cond evt="begin" delay="0">
                                      <p:tn val="15"/>
                                    </p:cond>
                                  </p:end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21"/>
          <p:cNvSpPr>
            <a:spLocks noEditPoints="1"/>
          </p:cNvSpPr>
          <p:nvPr/>
        </p:nvSpPr>
        <p:spPr bwMode="auto">
          <a:xfrm>
            <a:off x="11887585" y="4104004"/>
            <a:ext cx="1733550" cy="1733550"/>
          </a:xfrm>
          <a:custGeom>
            <a:avLst/>
            <a:gdLst>
              <a:gd name="T0" fmla="*/ 869120 w 349"/>
              <a:gd name="T1" fmla="*/ 0 h 349"/>
              <a:gd name="T2" fmla="*/ 0 w 349"/>
              <a:gd name="T3" fmla="*/ 864378 h 349"/>
              <a:gd name="T4" fmla="*/ 869120 w 349"/>
              <a:gd name="T5" fmla="*/ 1733724 h 349"/>
              <a:gd name="T6" fmla="*/ 1733273 w 349"/>
              <a:gd name="T7" fmla="*/ 864378 h 349"/>
              <a:gd name="T8" fmla="*/ 869120 w 349"/>
              <a:gd name="T9" fmla="*/ 0 h 349"/>
              <a:gd name="T10" fmla="*/ 884019 w 349"/>
              <a:gd name="T11" fmla="*/ 1435663 h 349"/>
              <a:gd name="T12" fmla="*/ 884019 w 349"/>
              <a:gd name="T13" fmla="*/ 1435663 h 349"/>
              <a:gd name="T14" fmla="*/ 884019 w 349"/>
              <a:gd name="T15" fmla="*/ 1435663 h 349"/>
              <a:gd name="T16" fmla="*/ 884019 w 349"/>
              <a:gd name="T17" fmla="*/ 1435663 h 349"/>
              <a:gd name="T18" fmla="*/ 884019 w 349"/>
              <a:gd name="T19" fmla="*/ 1435663 h 349"/>
              <a:gd name="T20" fmla="*/ 357581 w 349"/>
              <a:gd name="T21" fmla="*/ 819669 h 349"/>
              <a:gd name="T22" fmla="*/ 859187 w 349"/>
              <a:gd name="T23" fmla="*/ 750121 h 349"/>
              <a:gd name="T24" fmla="*/ 874086 w 349"/>
              <a:gd name="T25" fmla="*/ 799798 h 349"/>
              <a:gd name="T26" fmla="*/ 884019 w 349"/>
              <a:gd name="T27" fmla="*/ 750121 h 349"/>
              <a:gd name="T28" fmla="*/ 1390592 w 349"/>
              <a:gd name="T29" fmla="*/ 804766 h 349"/>
              <a:gd name="T30" fmla="*/ 884019 w 349"/>
              <a:gd name="T31" fmla="*/ 1435663 h 3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9" h="349">
                <a:moveTo>
                  <a:pt x="175" y="0"/>
                </a:moveTo>
                <a:cubicBezTo>
                  <a:pt x="78" y="0"/>
                  <a:pt x="0" y="78"/>
                  <a:pt x="0" y="174"/>
                </a:cubicBezTo>
                <a:cubicBezTo>
                  <a:pt x="0" y="271"/>
                  <a:pt x="78" y="349"/>
                  <a:pt x="175" y="349"/>
                </a:cubicBezTo>
                <a:cubicBezTo>
                  <a:pt x="271" y="349"/>
                  <a:pt x="349" y="271"/>
                  <a:pt x="349" y="174"/>
                </a:cubicBezTo>
                <a:cubicBezTo>
                  <a:pt x="349" y="78"/>
                  <a:pt x="271" y="0"/>
                  <a:pt x="175" y="0"/>
                </a:cubicBezTo>
                <a:close/>
                <a:moveTo>
                  <a:pt x="178" y="289"/>
                </a:moveTo>
                <a:cubicBezTo>
                  <a:pt x="178" y="289"/>
                  <a:pt x="178" y="289"/>
                  <a:pt x="178" y="289"/>
                </a:cubicBezTo>
                <a:cubicBezTo>
                  <a:pt x="178" y="289"/>
                  <a:pt x="178" y="289"/>
                  <a:pt x="178" y="289"/>
                </a:cubicBezTo>
                <a:cubicBezTo>
                  <a:pt x="178" y="289"/>
                  <a:pt x="178" y="289"/>
                  <a:pt x="178" y="289"/>
                </a:cubicBezTo>
                <a:cubicBezTo>
                  <a:pt x="178" y="289"/>
                  <a:pt x="178" y="289"/>
                  <a:pt x="178" y="289"/>
                </a:cubicBezTo>
                <a:cubicBezTo>
                  <a:pt x="142" y="257"/>
                  <a:pt x="73" y="220"/>
                  <a:pt x="72" y="165"/>
                </a:cubicBezTo>
                <a:cubicBezTo>
                  <a:pt x="72" y="96"/>
                  <a:pt x="157" y="86"/>
                  <a:pt x="173" y="151"/>
                </a:cubicBezTo>
                <a:cubicBezTo>
                  <a:pt x="176" y="161"/>
                  <a:pt x="176" y="161"/>
                  <a:pt x="176" y="161"/>
                </a:cubicBezTo>
                <a:cubicBezTo>
                  <a:pt x="178" y="151"/>
                  <a:pt x="178" y="151"/>
                  <a:pt x="178" y="151"/>
                </a:cubicBezTo>
                <a:cubicBezTo>
                  <a:pt x="193" y="86"/>
                  <a:pt x="279" y="93"/>
                  <a:pt x="280" y="162"/>
                </a:cubicBezTo>
                <a:cubicBezTo>
                  <a:pt x="280" y="218"/>
                  <a:pt x="212" y="256"/>
                  <a:pt x="178" y="28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sp>
        <p:nvSpPr>
          <p:cNvPr id="96" name="Freeform 22"/>
          <p:cNvSpPr>
            <a:spLocks noEditPoints="1"/>
          </p:cNvSpPr>
          <p:nvPr/>
        </p:nvSpPr>
        <p:spPr bwMode="auto">
          <a:xfrm>
            <a:off x="12906760" y="2340292"/>
            <a:ext cx="1746250" cy="1747837"/>
          </a:xfrm>
          <a:custGeom>
            <a:avLst/>
            <a:gdLst>
              <a:gd name="T0" fmla="*/ 873482 w 352"/>
              <a:gd name="T1" fmla="*/ 0 h 352"/>
              <a:gd name="T2" fmla="*/ 0 w 352"/>
              <a:gd name="T3" fmla="*/ 873708 h 352"/>
              <a:gd name="T4" fmla="*/ 873482 w 352"/>
              <a:gd name="T5" fmla="*/ 1747416 h 352"/>
              <a:gd name="T6" fmla="*/ 1746963 w 352"/>
              <a:gd name="T7" fmla="*/ 873708 h 352"/>
              <a:gd name="T8" fmla="*/ 873482 w 352"/>
              <a:gd name="T9" fmla="*/ 0 h 352"/>
              <a:gd name="T10" fmla="*/ 441704 w 352"/>
              <a:gd name="T11" fmla="*/ 446783 h 352"/>
              <a:gd name="T12" fmla="*/ 1305259 w 352"/>
              <a:gd name="T13" fmla="*/ 446783 h 352"/>
              <a:gd name="T14" fmla="*/ 1369778 w 352"/>
              <a:gd name="T15" fmla="*/ 461675 h 352"/>
              <a:gd name="T16" fmla="*/ 873482 w 352"/>
              <a:gd name="T17" fmla="*/ 903494 h 352"/>
              <a:gd name="T18" fmla="*/ 372222 w 352"/>
              <a:gd name="T19" fmla="*/ 461675 h 352"/>
              <a:gd name="T20" fmla="*/ 441704 w 352"/>
              <a:gd name="T21" fmla="*/ 446783 h 352"/>
              <a:gd name="T22" fmla="*/ 297778 w 352"/>
              <a:gd name="T23" fmla="*/ 1166599 h 352"/>
              <a:gd name="T24" fmla="*/ 297778 w 352"/>
              <a:gd name="T25" fmla="*/ 590746 h 352"/>
              <a:gd name="T26" fmla="*/ 322593 w 352"/>
              <a:gd name="T27" fmla="*/ 511318 h 352"/>
              <a:gd name="T28" fmla="*/ 679926 w 352"/>
              <a:gd name="T29" fmla="*/ 829030 h 352"/>
              <a:gd name="T30" fmla="*/ 317630 w 352"/>
              <a:gd name="T31" fmla="*/ 1231134 h 352"/>
              <a:gd name="T32" fmla="*/ 297778 w 352"/>
              <a:gd name="T33" fmla="*/ 1166599 h 352"/>
              <a:gd name="T34" fmla="*/ 1305259 w 352"/>
              <a:gd name="T35" fmla="*/ 1305598 h 352"/>
              <a:gd name="T36" fmla="*/ 441704 w 352"/>
              <a:gd name="T37" fmla="*/ 1305598 h 352"/>
              <a:gd name="T38" fmla="*/ 367259 w 352"/>
              <a:gd name="T39" fmla="*/ 1285741 h 352"/>
              <a:gd name="T40" fmla="*/ 734519 w 352"/>
              <a:gd name="T41" fmla="*/ 873708 h 352"/>
              <a:gd name="T42" fmla="*/ 848667 w 352"/>
              <a:gd name="T43" fmla="*/ 977957 h 352"/>
              <a:gd name="T44" fmla="*/ 873482 w 352"/>
              <a:gd name="T45" fmla="*/ 982922 h 352"/>
              <a:gd name="T46" fmla="*/ 898296 w 352"/>
              <a:gd name="T47" fmla="*/ 977957 h 352"/>
              <a:gd name="T48" fmla="*/ 1012444 w 352"/>
              <a:gd name="T49" fmla="*/ 873708 h 352"/>
              <a:gd name="T50" fmla="*/ 1379704 w 352"/>
              <a:gd name="T51" fmla="*/ 1285741 h 352"/>
              <a:gd name="T52" fmla="*/ 1305259 w 352"/>
              <a:gd name="T53" fmla="*/ 1305598 h 352"/>
              <a:gd name="T54" fmla="*/ 1419407 w 352"/>
              <a:gd name="T55" fmla="*/ 1156670 h 352"/>
              <a:gd name="T56" fmla="*/ 1404519 w 352"/>
              <a:gd name="T57" fmla="*/ 1226170 h 352"/>
              <a:gd name="T58" fmla="*/ 1047185 w 352"/>
              <a:gd name="T59" fmla="*/ 829030 h 352"/>
              <a:gd name="T60" fmla="*/ 1399556 w 352"/>
              <a:gd name="T61" fmla="*/ 521246 h 352"/>
              <a:gd name="T62" fmla="*/ 1419407 w 352"/>
              <a:gd name="T63" fmla="*/ 595710 h 352"/>
              <a:gd name="T64" fmla="*/ 1419407 w 352"/>
              <a:gd name="T65" fmla="*/ 1156670 h 3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89" y="90"/>
                </a:moveTo>
                <a:cubicBezTo>
                  <a:pt x="263" y="90"/>
                  <a:pt x="263" y="90"/>
                  <a:pt x="263" y="90"/>
                </a:cubicBezTo>
                <a:cubicBezTo>
                  <a:pt x="268" y="90"/>
                  <a:pt x="272" y="91"/>
                  <a:pt x="276" y="93"/>
                </a:cubicBezTo>
                <a:cubicBezTo>
                  <a:pt x="176" y="182"/>
                  <a:pt x="176" y="182"/>
                  <a:pt x="176" y="182"/>
                </a:cubicBezTo>
                <a:cubicBezTo>
                  <a:pt x="75" y="93"/>
                  <a:pt x="75" y="93"/>
                  <a:pt x="75" y="93"/>
                </a:cubicBezTo>
                <a:cubicBezTo>
                  <a:pt x="79" y="91"/>
                  <a:pt x="84" y="90"/>
                  <a:pt x="89" y="90"/>
                </a:cubicBezTo>
                <a:close/>
                <a:moveTo>
                  <a:pt x="60" y="235"/>
                </a:moveTo>
                <a:cubicBezTo>
                  <a:pt x="60" y="119"/>
                  <a:pt x="60" y="119"/>
                  <a:pt x="60" y="119"/>
                </a:cubicBezTo>
                <a:cubicBezTo>
                  <a:pt x="60" y="113"/>
                  <a:pt x="62" y="108"/>
                  <a:pt x="65" y="103"/>
                </a:cubicBezTo>
                <a:cubicBezTo>
                  <a:pt x="137" y="167"/>
                  <a:pt x="137" y="167"/>
                  <a:pt x="137" y="167"/>
                </a:cubicBezTo>
                <a:cubicBezTo>
                  <a:pt x="64" y="248"/>
                  <a:pt x="64" y="248"/>
                  <a:pt x="64" y="248"/>
                </a:cubicBezTo>
                <a:cubicBezTo>
                  <a:pt x="62" y="244"/>
                  <a:pt x="60" y="240"/>
                  <a:pt x="60" y="235"/>
                </a:cubicBezTo>
                <a:close/>
                <a:moveTo>
                  <a:pt x="263" y="263"/>
                </a:moveTo>
                <a:cubicBezTo>
                  <a:pt x="89" y="263"/>
                  <a:pt x="89" y="263"/>
                  <a:pt x="89" y="263"/>
                </a:cubicBezTo>
                <a:cubicBezTo>
                  <a:pt x="83" y="263"/>
                  <a:pt x="78" y="262"/>
                  <a:pt x="74" y="259"/>
                </a:cubicBezTo>
                <a:cubicBezTo>
                  <a:pt x="148" y="176"/>
                  <a:pt x="148" y="176"/>
                  <a:pt x="148" y="176"/>
                </a:cubicBezTo>
                <a:cubicBezTo>
                  <a:pt x="171" y="197"/>
                  <a:pt x="171" y="197"/>
                  <a:pt x="171" y="197"/>
                </a:cubicBezTo>
                <a:cubicBezTo>
                  <a:pt x="172" y="198"/>
                  <a:pt x="174" y="198"/>
                  <a:pt x="176" y="198"/>
                </a:cubicBezTo>
                <a:cubicBezTo>
                  <a:pt x="178" y="198"/>
                  <a:pt x="179" y="198"/>
                  <a:pt x="181" y="197"/>
                </a:cubicBezTo>
                <a:cubicBezTo>
                  <a:pt x="204" y="176"/>
                  <a:pt x="204" y="176"/>
                  <a:pt x="204" y="176"/>
                </a:cubicBezTo>
                <a:cubicBezTo>
                  <a:pt x="278" y="259"/>
                  <a:pt x="278" y="259"/>
                  <a:pt x="278" y="259"/>
                </a:cubicBezTo>
                <a:cubicBezTo>
                  <a:pt x="274" y="262"/>
                  <a:pt x="268" y="263"/>
                  <a:pt x="263" y="263"/>
                </a:cubicBezTo>
                <a:close/>
                <a:moveTo>
                  <a:pt x="286" y="233"/>
                </a:moveTo>
                <a:cubicBezTo>
                  <a:pt x="286" y="238"/>
                  <a:pt x="285" y="243"/>
                  <a:pt x="283" y="247"/>
                </a:cubicBezTo>
                <a:cubicBezTo>
                  <a:pt x="211" y="167"/>
                  <a:pt x="211" y="167"/>
                  <a:pt x="211" y="167"/>
                </a:cubicBezTo>
                <a:cubicBezTo>
                  <a:pt x="282" y="105"/>
                  <a:pt x="282" y="105"/>
                  <a:pt x="282" y="105"/>
                </a:cubicBezTo>
                <a:cubicBezTo>
                  <a:pt x="285" y="109"/>
                  <a:pt x="286" y="115"/>
                  <a:pt x="286" y="120"/>
                </a:cubicBezTo>
                <a:lnTo>
                  <a:pt x="286" y="2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97" name="Group 96"/>
          <p:cNvGrpSpPr/>
          <p:nvPr/>
        </p:nvGrpSpPr>
        <p:grpSpPr>
          <a:xfrm>
            <a:off x="13629282" y="5856696"/>
            <a:ext cx="1421118" cy="1424228"/>
            <a:chOff x="4427538" y="3192463"/>
            <a:chExt cx="823913" cy="825500"/>
          </a:xfrm>
          <a:solidFill>
            <a:schemeClr val="accent5"/>
          </a:solidFill>
        </p:grpSpPr>
        <p:sp>
          <p:nvSpPr>
            <p:cNvPr id="98" name="Oval 23"/>
            <p:cNvSpPr>
              <a:spLocks noChangeArrowheads="1"/>
            </p:cNvSpPr>
            <p:nvPr/>
          </p:nvSpPr>
          <p:spPr bwMode="auto">
            <a:xfrm>
              <a:off x="4813301" y="3825875"/>
              <a:ext cx="57150" cy="571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99" name="Rectangle 24"/>
            <p:cNvSpPr>
              <a:spLocks noChangeArrowheads="1"/>
            </p:cNvSpPr>
            <p:nvPr/>
          </p:nvSpPr>
          <p:spPr bwMode="auto">
            <a:xfrm>
              <a:off x="4784726" y="3352800"/>
              <a:ext cx="115888" cy="158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00"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01" name="Oval 26"/>
            <p:cNvSpPr>
              <a:spLocks noChangeArrowheads="1"/>
            </p:cNvSpPr>
            <p:nvPr/>
          </p:nvSpPr>
          <p:spPr bwMode="auto">
            <a:xfrm>
              <a:off x="4926013" y="3351213"/>
              <a:ext cx="22225" cy="190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02" name="Rectangle 27"/>
            <p:cNvSpPr>
              <a:spLocks noChangeArrowheads="1"/>
            </p:cNvSpPr>
            <p:nvPr/>
          </p:nvSpPr>
          <p:spPr bwMode="auto">
            <a:xfrm>
              <a:off x="4710113" y="3397250"/>
              <a:ext cx="265113" cy="40005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03" name="Freeform 28"/>
          <p:cNvSpPr>
            <a:spLocks noEditPoints="1"/>
          </p:cNvSpPr>
          <p:nvPr/>
        </p:nvSpPr>
        <p:spPr bwMode="auto">
          <a:xfrm>
            <a:off x="11516110" y="6075679"/>
            <a:ext cx="1765300" cy="1760538"/>
          </a:xfrm>
          <a:custGeom>
            <a:avLst/>
            <a:gdLst>
              <a:gd name="T0" fmla="*/ 883066 w 356"/>
              <a:gd name="T1" fmla="*/ 0 h 355"/>
              <a:gd name="T2" fmla="*/ 0 w 356"/>
              <a:gd name="T3" fmla="*/ 878076 h 355"/>
              <a:gd name="T4" fmla="*/ 883066 w 356"/>
              <a:gd name="T5" fmla="*/ 1761112 h 355"/>
              <a:gd name="T6" fmla="*/ 1766132 w 356"/>
              <a:gd name="T7" fmla="*/ 878076 h 355"/>
              <a:gd name="T8" fmla="*/ 883066 w 356"/>
              <a:gd name="T9" fmla="*/ 0 h 355"/>
              <a:gd name="T10" fmla="*/ 922754 w 356"/>
              <a:gd name="T11" fmla="*/ 615149 h 355"/>
              <a:gd name="T12" fmla="*/ 922754 w 356"/>
              <a:gd name="T13" fmla="*/ 1220376 h 355"/>
              <a:gd name="T14" fmla="*/ 694546 w 356"/>
              <a:gd name="T15" fmla="*/ 1369203 h 355"/>
              <a:gd name="T16" fmla="*/ 466338 w 356"/>
              <a:gd name="T17" fmla="*/ 1220376 h 355"/>
              <a:gd name="T18" fmla="*/ 694546 w 356"/>
              <a:gd name="T19" fmla="*/ 1066589 h 355"/>
              <a:gd name="T20" fmla="*/ 843378 w 356"/>
              <a:gd name="T21" fmla="*/ 1106276 h 355"/>
              <a:gd name="T22" fmla="*/ 843378 w 356"/>
              <a:gd name="T23" fmla="*/ 386949 h 355"/>
              <a:gd name="T24" fmla="*/ 922754 w 356"/>
              <a:gd name="T25" fmla="*/ 386949 h 355"/>
              <a:gd name="T26" fmla="*/ 1299794 w 356"/>
              <a:gd name="T27" fmla="*/ 917763 h 355"/>
              <a:gd name="T28" fmla="*/ 922754 w 356"/>
              <a:gd name="T29" fmla="*/ 615149 h 3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56" h="355">
                <a:moveTo>
                  <a:pt x="178" y="0"/>
                </a:moveTo>
                <a:cubicBezTo>
                  <a:pt x="80" y="0"/>
                  <a:pt x="0" y="79"/>
                  <a:pt x="0" y="177"/>
                </a:cubicBezTo>
                <a:cubicBezTo>
                  <a:pt x="0" y="275"/>
                  <a:pt x="80" y="355"/>
                  <a:pt x="178" y="355"/>
                </a:cubicBezTo>
                <a:cubicBezTo>
                  <a:pt x="276" y="355"/>
                  <a:pt x="356" y="275"/>
                  <a:pt x="356" y="177"/>
                </a:cubicBezTo>
                <a:cubicBezTo>
                  <a:pt x="356" y="79"/>
                  <a:pt x="276" y="0"/>
                  <a:pt x="178" y="0"/>
                </a:cubicBezTo>
                <a:close/>
                <a:moveTo>
                  <a:pt x="186" y="124"/>
                </a:moveTo>
                <a:cubicBezTo>
                  <a:pt x="186" y="246"/>
                  <a:pt x="186" y="246"/>
                  <a:pt x="186" y="246"/>
                </a:cubicBezTo>
                <a:cubicBezTo>
                  <a:pt x="186" y="262"/>
                  <a:pt x="165" y="276"/>
                  <a:pt x="140" y="276"/>
                </a:cubicBezTo>
                <a:cubicBezTo>
                  <a:pt x="115" y="276"/>
                  <a:pt x="94" y="262"/>
                  <a:pt x="94" y="246"/>
                </a:cubicBezTo>
                <a:cubicBezTo>
                  <a:pt x="94" y="229"/>
                  <a:pt x="115" y="215"/>
                  <a:pt x="140" y="215"/>
                </a:cubicBezTo>
                <a:cubicBezTo>
                  <a:pt x="152" y="215"/>
                  <a:pt x="162" y="218"/>
                  <a:pt x="170" y="223"/>
                </a:cubicBezTo>
                <a:cubicBezTo>
                  <a:pt x="170" y="78"/>
                  <a:pt x="170" y="78"/>
                  <a:pt x="170" y="78"/>
                </a:cubicBezTo>
                <a:cubicBezTo>
                  <a:pt x="186" y="78"/>
                  <a:pt x="186" y="78"/>
                  <a:pt x="186" y="78"/>
                </a:cubicBezTo>
                <a:cubicBezTo>
                  <a:pt x="186" y="78"/>
                  <a:pt x="252" y="78"/>
                  <a:pt x="262" y="185"/>
                </a:cubicBezTo>
                <a:cubicBezTo>
                  <a:pt x="246" y="162"/>
                  <a:pt x="224" y="118"/>
                  <a:pt x="186" y="12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104" name="Group 103"/>
          <p:cNvGrpSpPr/>
          <p:nvPr/>
        </p:nvGrpSpPr>
        <p:grpSpPr>
          <a:xfrm>
            <a:off x="13517017" y="9507646"/>
            <a:ext cx="1766132" cy="1772068"/>
            <a:chOff x="4362451" y="5308600"/>
            <a:chExt cx="1023938" cy="1027113"/>
          </a:xfrm>
          <a:solidFill>
            <a:schemeClr val="accent3"/>
          </a:solidFill>
        </p:grpSpPr>
        <p:sp>
          <p:nvSpPr>
            <p:cNvPr id="105" name="Freeform 29"/>
            <p:cNvSpPr>
              <a:spLocks noEditPoints="1"/>
            </p:cNvSpPr>
            <p:nvPr/>
          </p:nvSpPr>
          <p:spPr bwMode="auto">
            <a:xfrm>
              <a:off x="4362451" y="5308600"/>
              <a:ext cx="1023938" cy="1027113"/>
            </a:xfrm>
            <a:custGeom>
              <a:avLst/>
              <a:gdLst>
                <a:gd name="T0" fmla="*/ 178 w 356"/>
                <a:gd name="T1" fmla="*/ 0 h 357"/>
                <a:gd name="T2" fmla="*/ 0 w 356"/>
                <a:gd name="T3" fmla="*/ 179 h 357"/>
                <a:gd name="T4" fmla="*/ 178 w 356"/>
                <a:gd name="T5" fmla="*/ 357 h 357"/>
                <a:gd name="T6" fmla="*/ 356 w 356"/>
                <a:gd name="T7" fmla="*/ 179 h 357"/>
                <a:gd name="T8" fmla="*/ 178 w 356"/>
                <a:gd name="T9" fmla="*/ 0 h 357"/>
                <a:gd name="T10" fmla="*/ 276 w 356"/>
                <a:gd name="T11" fmla="*/ 268 h 357"/>
                <a:gd name="T12" fmla="*/ 80 w 356"/>
                <a:gd name="T13" fmla="*/ 268 h 357"/>
                <a:gd name="T14" fmla="*/ 80 w 356"/>
                <a:gd name="T15" fmla="*/ 190 h 357"/>
                <a:gd name="T16" fmla="*/ 148 w 356"/>
                <a:gd name="T17" fmla="*/ 190 h 357"/>
                <a:gd name="T18" fmla="*/ 148 w 356"/>
                <a:gd name="T19" fmla="*/ 210 h 357"/>
                <a:gd name="T20" fmla="*/ 148 w 356"/>
                <a:gd name="T21" fmla="*/ 224 h 357"/>
                <a:gd name="T22" fmla="*/ 208 w 356"/>
                <a:gd name="T23" fmla="*/ 224 h 357"/>
                <a:gd name="T24" fmla="*/ 208 w 356"/>
                <a:gd name="T25" fmla="*/ 224 h 357"/>
                <a:gd name="T26" fmla="*/ 208 w 356"/>
                <a:gd name="T27" fmla="*/ 210 h 357"/>
                <a:gd name="T28" fmla="*/ 208 w 356"/>
                <a:gd name="T29" fmla="*/ 190 h 357"/>
                <a:gd name="T30" fmla="*/ 276 w 356"/>
                <a:gd name="T31" fmla="*/ 190 h 357"/>
                <a:gd name="T32" fmla="*/ 276 w 356"/>
                <a:gd name="T33" fmla="*/ 268 h 357"/>
                <a:gd name="T34" fmla="*/ 276 w 356"/>
                <a:gd name="T35" fmla="*/ 176 h 357"/>
                <a:gd name="T36" fmla="*/ 194 w 356"/>
                <a:gd name="T37" fmla="*/ 176 h 357"/>
                <a:gd name="T38" fmla="*/ 194 w 356"/>
                <a:gd name="T39" fmla="*/ 176 h 357"/>
                <a:gd name="T40" fmla="*/ 194 w 356"/>
                <a:gd name="T41" fmla="*/ 176 h 357"/>
                <a:gd name="T42" fmla="*/ 194 w 356"/>
                <a:gd name="T43" fmla="*/ 210 h 357"/>
                <a:gd name="T44" fmla="*/ 162 w 356"/>
                <a:gd name="T45" fmla="*/ 210 h 357"/>
                <a:gd name="T46" fmla="*/ 162 w 356"/>
                <a:gd name="T47" fmla="*/ 176 h 357"/>
                <a:gd name="T48" fmla="*/ 162 w 356"/>
                <a:gd name="T49" fmla="*/ 176 h 357"/>
                <a:gd name="T50" fmla="*/ 80 w 356"/>
                <a:gd name="T51" fmla="*/ 176 h 357"/>
                <a:gd name="T52" fmla="*/ 80 w 356"/>
                <a:gd name="T53" fmla="*/ 121 h 357"/>
                <a:gd name="T54" fmla="*/ 139 w 356"/>
                <a:gd name="T55" fmla="*/ 121 h 357"/>
                <a:gd name="T56" fmla="*/ 139 w 356"/>
                <a:gd name="T57" fmla="*/ 121 h 357"/>
                <a:gd name="T58" fmla="*/ 139 w 356"/>
                <a:gd name="T59" fmla="*/ 83 h 357"/>
                <a:gd name="T60" fmla="*/ 217 w 356"/>
                <a:gd name="T61" fmla="*/ 83 h 357"/>
                <a:gd name="T62" fmla="*/ 217 w 356"/>
                <a:gd name="T63" fmla="*/ 121 h 357"/>
                <a:gd name="T64" fmla="*/ 217 w 356"/>
                <a:gd name="T65" fmla="*/ 121 h 357"/>
                <a:gd name="T66" fmla="*/ 276 w 356"/>
                <a:gd name="T67" fmla="*/ 121 h 357"/>
                <a:gd name="T68" fmla="*/ 276 w 356"/>
                <a:gd name="T69" fmla="*/ 17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6" h="357">
                  <a:moveTo>
                    <a:pt x="178" y="0"/>
                  </a:moveTo>
                  <a:cubicBezTo>
                    <a:pt x="79" y="0"/>
                    <a:pt x="0" y="80"/>
                    <a:pt x="0" y="179"/>
                  </a:cubicBezTo>
                  <a:cubicBezTo>
                    <a:pt x="0" y="277"/>
                    <a:pt x="79" y="357"/>
                    <a:pt x="178" y="357"/>
                  </a:cubicBezTo>
                  <a:cubicBezTo>
                    <a:pt x="277" y="357"/>
                    <a:pt x="356" y="277"/>
                    <a:pt x="356" y="179"/>
                  </a:cubicBezTo>
                  <a:cubicBezTo>
                    <a:pt x="356" y="80"/>
                    <a:pt x="277" y="0"/>
                    <a:pt x="178" y="0"/>
                  </a:cubicBezTo>
                  <a:close/>
                  <a:moveTo>
                    <a:pt x="276" y="268"/>
                  </a:moveTo>
                  <a:cubicBezTo>
                    <a:pt x="80" y="268"/>
                    <a:pt x="80" y="268"/>
                    <a:pt x="80" y="268"/>
                  </a:cubicBezTo>
                  <a:cubicBezTo>
                    <a:pt x="80" y="190"/>
                    <a:pt x="80" y="190"/>
                    <a:pt x="80" y="190"/>
                  </a:cubicBezTo>
                  <a:cubicBezTo>
                    <a:pt x="148" y="190"/>
                    <a:pt x="148" y="190"/>
                    <a:pt x="148" y="190"/>
                  </a:cubicBezTo>
                  <a:cubicBezTo>
                    <a:pt x="148" y="210"/>
                    <a:pt x="148" y="210"/>
                    <a:pt x="148" y="210"/>
                  </a:cubicBezTo>
                  <a:cubicBezTo>
                    <a:pt x="148" y="224"/>
                    <a:pt x="148" y="224"/>
                    <a:pt x="148" y="224"/>
                  </a:cubicBezTo>
                  <a:cubicBezTo>
                    <a:pt x="208" y="224"/>
                    <a:pt x="208" y="224"/>
                    <a:pt x="208" y="224"/>
                  </a:cubicBezTo>
                  <a:cubicBezTo>
                    <a:pt x="208" y="224"/>
                    <a:pt x="208" y="224"/>
                    <a:pt x="208" y="224"/>
                  </a:cubicBezTo>
                  <a:cubicBezTo>
                    <a:pt x="208" y="210"/>
                    <a:pt x="208" y="210"/>
                    <a:pt x="208" y="210"/>
                  </a:cubicBezTo>
                  <a:cubicBezTo>
                    <a:pt x="208" y="190"/>
                    <a:pt x="208" y="190"/>
                    <a:pt x="208" y="190"/>
                  </a:cubicBezTo>
                  <a:cubicBezTo>
                    <a:pt x="276" y="190"/>
                    <a:pt x="276" y="190"/>
                    <a:pt x="276" y="190"/>
                  </a:cubicBezTo>
                  <a:lnTo>
                    <a:pt x="276" y="268"/>
                  </a:lnTo>
                  <a:close/>
                  <a:moveTo>
                    <a:pt x="276" y="176"/>
                  </a:moveTo>
                  <a:cubicBezTo>
                    <a:pt x="194" y="176"/>
                    <a:pt x="194" y="176"/>
                    <a:pt x="194" y="176"/>
                  </a:cubicBezTo>
                  <a:cubicBezTo>
                    <a:pt x="194" y="176"/>
                    <a:pt x="194" y="176"/>
                    <a:pt x="194" y="176"/>
                  </a:cubicBezTo>
                  <a:cubicBezTo>
                    <a:pt x="194" y="176"/>
                    <a:pt x="194" y="176"/>
                    <a:pt x="194" y="176"/>
                  </a:cubicBezTo>
                  <a:cubicBezTo>
                    <a:pt x="194" y="210"/>
                    <a:pt x="194" y="210"/>
                    <a:pt x="194" y="210"/>
                  </a:cubicBezTo>
                  <a:cubicBezTo>
                    <a:pt x="162" y="210"/>
                    <a:pt x="162" y="210"/>
                    <a:pt x="162" y="210"/>
                  </a:cubicBezTo>
                  <a:cubicBezTo>
                    <a:pt x="162" y="176"/>
                    <a:pt x="162" y="176"/>
                    <a:pt x="162" y="176"/>
                  </a:cubicBezTo>
                  <a:cubicBezTo>
                    <a:pt x="162" y="176"/>
                    <a:pt x="162" y="176"/>
                    <a:pt x="162" y="176"/>
                  </a:cubicBezTo>
                  <a:cubicBezTo>
                    <a:pt x="80" y="176"/>
                    <a:pt x="80" y="176"/>
                    <a:pt x="80" y="176"/>
                  </a:cubicBezTo>
                  <a:cubicBezTo>
                    <a:pt x="80" y="121"/>
                    <a:pt x="80" y="121"/>
                    <a:pt x="80" y="121"/>
                  </a:cubicBezTo>
                  <a:cubicBezTo>
                    <a:pt x="139" y="121"/>
                    <a:pt x="139" y="121"/>
                    <a:pt x="139" y="121"/>
                  </a:cubicBezTo>
                  <a:cubicBezTo>
                    <a:pt x="139" y="121"/>
                    <a:pt x="139" y="121"/>
                    <a:pt x="139" y="121"/>
                  </a:cubicBezTo>
                  <a:cubicBezTo>
                    <a:pt x="139" y="83"/>
                    <a:pt x="139" y="83"/>
                    <a:pt x="139" y="83"/>
                  </a:cubicBezTo>
                  <a:cubicBezTo>
                    <a:pt x="217" y="83"/>
                    <a:pt x="217" y="83"/>
                    <a:pt x="217" y="83"/>
                  </a:cubicBezTo>
                  <a:cubicBezTo>
                    <a:pt x="217" y="121"/>
                    <a:pt x="217" y="121"/>
                    <a:pt x="217" y="121"/>
                  </a:cubicBezTo>
                  <a:cubicBezTo>
                    <a:pt x="217" y="121"/>
                    <a:pt x="217" y="121"/>
                    <a:pt x="217" y="121"/>
                  </a:cubicBezTo>
                  <a:cubicBezTo>
                    <a:pt x="276" y="121"/>
                    <a:pt x="276" y="121"/>
                    <a:pt x="276" y="121"/>
                  </a:cubicBezTo>
                  <a:lnTo>
                    <a:pt x="276" y="1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06" name="Freeform 30"/>
            <p:cNvSpPr>
              <a:spLocks/>
            </p:cNvSpPr>
            <p:nvPr/>
          </p:nvSpPr>
          <p:spPr bwMode="auto">
            <a:xfrm>
              <a:off x="4822826" y="5618163"/>
              <a:ext cx="103188" cy="38100"/>
            </a:xfrm>
            <a:custGeom>
              <a:avLst/>
              <a:gdLst>
                <a:gd name="T0" fmla="*/ 0 w 65"/>
                <a:gd name="T1" fmla="*/ 0 h 24"/>
                <a:gd name="T2" fmla="*/ 0 w 65"/>
                <a:gd name="T3" fmla="*/ 24 h 24"/>
                <a:gd name="T4" fmla="*/ 0 w 65"/>
                <a:gd name="T5" fmla="*/ 24 h 24"/>
                <a:gd name="T6" fmla="*/ 65 w 65"/>
                <a:gd name="T7" fmla="*/ 24 h 24"/>
                <a:gd name="T8" fmla="*/ 65 w 65"/>
                <a:gd name="T9" fmla="*/ 24 h 24"/>
                <a:gd name="T10" fmla="*/ 65 w 65"/>
                <a:gd name="T11" fmla="*/ 0 h 24"/>
                <a:gd name="T12" fmla="*/ 0 w 6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65" h="24">
                  <a:moveTo>
                    <a:pt x="0" y="0"/>
                  </a:moveTo>
                  <a:lnTo>
                    <a:pt x="0" y="24"/>
                  </a:lnTo>
                  <a:lnTo>
                    <a:pt x="0" y="24"/>
                  </a:lnTo>
                  <a:lnTo>
                    <a:pt x="65" y="24"/>
                  </a:lnTo>
                  <a:lnTo>
                    <a:pt x="65" y="24"/>
                  </a:lnTo>
                  <a:lnTo>
                    <a:pt x="65"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07" name="Freeform 31"/>
          <p:cNvSpPr>
            <a:spLocks noEditPoints="1"/>
          </p:cNvSpPr>
          <p:nvPr/>
        </p:nvSpPr>
        <p:spPr bwMode="auto">
          <a:xfrm>
            <a:off x="16227810" y="4904104"/>
            <a:ext cx="1389063" cy="1390650"/>
          </a:xfrm>
          <a:custGeom>
            <a:avLst/>
            <a:gdLst>
              <a:gd name="T0" fmla="*/ 140 w 280"/>
              <a:gd name="T1" fmla="*/ 0 h 280"/>
              <a:gd name="T2" fmla="*/ 0 w 280"/>
              <a:gd name="T3" fmla="*/ 140 h 280"/>
              <a:gd name="T4" fmla="*/ 140 w 280"/>
              <a:gd name="T5" fmla="*/ 280 h 280"/>
              <a:gd name="T6" fmla="*/ 280 w 280"/>
              <a:gd name="T7" fmla="*/ 140 h 280"/>
              <a:gd name="T8" fmla="*/ 140 w 280"/>
              <a:gd name="T9" fmla="*/ 0 h 280"/>
              <a:gd name="T10" fmla="*/ 185 w 280"/>
              <a:gd name="T11" fmla="*/ 69 h 280"/>
              <a:gd name="T12" fmla="*/ 211 w 280"/>
              <a:gd name="T13" fmla="*/ 95 h 280"/>
              <a:gd name="T14" fmla="*/ 185 w 280"/>
              <a:gd name="T15" fmla="*/ 122 h 280"/>
              <a:gd name="T16" fmla="*/ 174 w 280"/>
              <a:gd name="T17" fmla="*/ 119 h 280"/>
              <a:gd name="T18" fmla="*/ 158 w 280"/>
              <a:gd name="T19" fmla="*/ 95 h 280"/>
              <a:gd name="T20" fmla="*/ 185 w 280"/>
              <a:gd name="T21" fmla="*/ 69 h 280"/>
              <a:gd name="T22" fmla="*/ 141 w 280"/>
              <a:gd name="T23" fmla="*/ 96 h 280"/>
              <a:gd name="T24" fmla="*/ 167 w 280"/>
              <a:gd name="T25" fmla="*/ 123 h 280"/>
              <a:gd name="T26" fmla="*/ 141 w 280"/>
              <a:gd name="T27" fmla="*/ 149 h 280"/>
              <a:gd name="T28" fmla="*/ 115 w 280"/>
              <a:gd name="T29" fmla="*/ 123 h 280"/>
              <a:gd name="T30" fmla="*/ 141 w 280"/>
              <a:gd name="T31" fmla="*/ 96 h 280"/>
              <a:gd name="T32" fmla="*/ 95 w 280"/>
              <a:gd name="T33" fmla="*/ 69 h 280"/>
              <a:gd name="T34" fmla="*/ 121 w 280"/>
              <a:gd name="T35" fmla="*/ 95 h 280"/>
              <a:gd name="T36" fmla="*/ 121 w 280"/>
              <a:gd name="T37" fmla="*/ 97 h 280"/>
              <a:gd name="T38" fmla="*/ 109 w 280"/>
              <a:gd name="T39" fmla="*/ 118 h 280"/>
              <a:gd name="T40" fmla="*/ 95 w 280"/>
              <a:gd name="T41" fmla="*/ 122 h 280"/>
              <a:gd name="T42" fmla="*/ 68 w 280"/>
              <a:gd name="T43" fmla="*/ 95 h 280"/>
              <a:gd name="T44" fmla="*/ 95 w 280"/>
              <a:gd name="T45" fmla="*/ 69 h 280"/>
              <a:gd name="T46" fmla="*/ 90 w 280"/>
              <a:gd name="T47" fmla="*/ 193 h 280"/>
              <a:gd name="T48" fmla="*/ 52 w 280"/>
              <a:gd name="T49" fmla="*/ 186 h 280"/>
              <a:gd name="T50" fmla="*/ 50 w 280"/>
              <a:gd name="T51" fmla="*/ 185 h 280"/>
              <a:gd name="T52" fmla="*/ 50 w 280"/>
              <a:gd name="T53" fmla="*/ 185 h 280"/>
              <a:gd name="T54" fmla="*/ 50 w 280"/>
              <a:gd name="T55" fmla="*/ 157 h 280"/>
              <a:gd name="T56" fmla="*/ 84 w 280"/>
              <a:gd name="T57" fmla="*/ 124 h 280"/>
              <a:gd name="T58" fmla="*/ 106 w 280"/>
              <a:gd name="T59" fmla="*/ 124 h 280"/>
              <a:gd name="T60" fmla="*/ 108 w 280"/>
              <a:gd name="T61" fmla="*/ 124 h 280"/>
              <a:gd name="T62" fmla="*/ 118 w 280"/>
              <a:gd name="T63" fmla="*/ 146 h 280"/>
              <a:gd name="T64" fmla="*/ 90 w 280"/>
              <a:gd name="T65" fmla="*/ 185 h 280"/>
              <a:gd name="T66" fmla="*/ 90 w 280"/>
              <a:gd name="T67" fmla="*/ 193 h 280"/>
              <a:gd name="T68" fmla="*/ 186 w 280"/>
              <a:gd name="T69" fmla="*/ 212 h 280"/>
              <a:gd name="T70" fmla="*/ 186 w 280"/>
              <a:gd name="T71" fmla="*/ 212 h 280"/>
              <a:gd name="T72" fmla="*/ 184 w 280"/>
              <a:gd name="T73" fmla="*/ 213 h 280"/>
              <a:gd name="T74" fmla="*/ 144 w 280"/>
              <a:gd name="T75" fmla="*/ 220 h 280"/>
              <a:gd name="T76" fmla="*/ 98 w 280"/>
              <a:gd name="T77" fmla="*/ 213 h 280"/>
              <a:gd name="T78" fmla="*/ 96 w 280"/>
              <a:gd name="T79" fmla="*/ 212 h 280"/>
              <a:gd name="T80" fmla="*/ 96 w 280"/>
              <a:gd name="T81" fmla="*/ 212 h 280"/>
              <a:gd name="T82" fmla="*/ 96 w 280"/>
              <a:gd name="T83" fmla="*/ 185 h 280"/>
              <a:gd name="T84" fmla="*/ 130 w 280"/>
              <a:gd name="T85" fmla="*/ 151 h 280"/>
              <a:gd name="T86" fmla="*/ 152 w 280"/>
              <a:gd name="T87" fmla="*/ 151 h 280"/>
              <a:gd name="T88" fmla="*/ 186 w 280"/>
              <a:gd name="T89" fmla="*/ 185 h 280"/>
              <a:gd name="T90" fmla="*/ 186 w 280"/>
              <a:gd name="T91" fmla="*/ 212 h 280"/>
              <a:gd name="T92" fmla="*/ 230 w 280"/>
              <a:gd name="T93" fmla="*/ 185 h 280"/>
              <a:gd name="T94" fmla="*/ 230 w 280"/>
              <a:gd name="T95" fmla="*/ 185 h 280"/>
              <a:gd name="T96" fmla="*/ 228 w 280"/>
              <a:gd name="T97" fmla="*/ 186 h 280"/>
              <a:gd name="T98" fmla="*/ 192 w 280"/>
              <a:gd name="T99" fmla="*/ 193 h 280"/>
              <a:gd name="T100" fmla="*/ 192 w 280"/>
              <a:gd name="T101" fmla="*/ 185 h 280"/>
              <a:gd name="T102" fmla="*/ 164 w 280"/>
              <a:gd name="T103" fmla="*/ 146 h 280"/>
              <a:gd name="T104" fmla="*/ 174 w 280"/>
              <a:gd name="T105" fmla="*/ 124 h 280"/>
              <a:gd name="T106" fmla="*/ 196 w 280"/>
              <a:gd name="T107" fmla="*/ 124 h 280"/>
              <a:gd name="T108" fmla="*/ 230 w 280"/>
              <a:gd name="T109" fmla="*/ 157 h 280"/>
              <a:gd name="T110" fmla="*/ 230 w 280"/>
              <a:gd name="T111" fmla="*/ 185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chemeClr val="accent3"/>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08" name="Group 107"/>
          <p:cNvGrpSpPr/>
          <p:nvPr/>
        </p:nvGrpSpPr>
        <p:grpSpPr>
          <a:xfrm>
            <a:off x="17284761" y="1422418"/>
            <a:ext cx="1722321" cy="1722768"/>
            <a:chOff x="6546851" y="622300"/>
            <a:chExt cx="998538" cy="998538"/>
          </a:xfrm>
          <a:solidFill>
            <a:schemeClr val="accent4"/>
          </a:solidFill>
        </p:grpSpPr>
        <p:sp>
          <p:nvSpPr>
            <p:cNvPr id="109" name="Freeform 32"/>
            <p:cNvSpPr>
              <a:spLocks noEditPoints="1"/>
            </p:cNvSpPr>
            <p:nvPr/>
          </p:nvSpPr>
          <p:spPr bwMode="auto">
            <a:xfrm>
              <a:off x="6773863" y="849313"/>
              <a:ext cx="541338" cy="541338"/>
            </a:xfrm>
            <a:custGeom>
              <a:avLst/>
              <a:gdLst>
                <a:gd name="T0" fmla="*/ 94 w 188"/>
                <a:gd name="T1" fmla="*/ 0 h 188"/>
                <a:gd name="T2" fmla="*/ 0 w 188"/>
                <a:gd name="T3" fmla="*/ 94 h 188"/>
                <a:gd name="T4" fmla="*/ 94 w 188"/>
                <a:gd name="T5" fmla="*/ 188 h 188"/>
                <a:gd name="T6" fmla="*/ 188 w 188"/>
                <a:gd name="T7" fmla="*/ 94 h 188"/>
                <a:gd name="T8" fmla="*/ 94 w 188"/>
                <a:gd name="T9" fmla="*/ 0 h 188"/>
                <a:gd name="T10" fmla="*/ 138 w 188"/>
                <a:gd name="T11" fmla="*/ 36 h 188"/>
                <a:gd name="T12" fmla="*/ 152 w 188"/>
                <a:gd name="T13" fmla="*/ 58 h 188"/>
                <a:gd name="T14" fmla="*/ 138 w 188"/>
                <a:gd name="T15" fmla="*/ 80 h 188"/>
                <a:gd name="T16" fmla="*/ 123 w 188"/>
                <a:gd name="T17" fmla="*/ 58 h 188"/>
                <a:gd name="T18" fmla="*/ 138 w 188"/>
                <a:gd name="T19" fmla="*/ 36 h 188"/>
                <a:gd name="T20" fmla="*/ 51 w 188"/>
                <a:gd name="T21" fmla="*/ 36 h 188"/>
                <a:gd name="T22" fmla="*/ 65 w 188"/>
                <a:gd name="T23" fmla="*/ 58 h 188"/>
                <a:gd name="T24" fmla="*/ 51 w 188"/>
                <a:gd name="T25" fmla="*/ 80 h 188"/>
                <a:gd name="T26" fmla="*/ 36 w 188"/>
                <a:gd name="T27" fmla="*/ 58 h 188"/>
                <a:gd name="T28" fmla="*/ 51 w 188"/>
                <a:gd name="T29" fmla="*/ 36 h 188"/>
                <a:gd name="T30" fmla="*/ 94 w 188"/>
                <a:gd name="T31" fmla="*/ 167 h 188"/>
                <a:gd name="T32" fmla="*/ 22 w 188"/>
                <a:gd name="T33" fmla="*/ 95 h 188"/>
                <a:gd name="T34" fmla="*/ 94 w 188"/>
                <a:gd name="T35" fmla="*/ 114 h 188"/>
                <a:gd name="T36" fmla="*/ 167 w 188"/>
                <a:gd name="T37" fmla="*/ 95 h 188"/>
                <a:gd name="T38" fmla="*/ 94 w 188"/>
                <a:gd name="T39" fmla="*/ 16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8" h="188">
                  <a:moveTo>
                    <a:pt x="94" y="0"/>
                  </a:moveTo>
                  <a:cubicBezTo>
                    <a:pt x="42" y="0"/>
                    <a:pt x="0" y="42"/>
                    <a:pt x="0" y="94"/>
                  </a:cubicBezTo>
                  <a:cubicBezTo>
                    <a:pt x="0" y="146"/>
                    <a:pt x="42" y="188"/>
                    <a:pt x="94" y="188"/>
                  </a:cubicBezTo>
                  <a:cubicBezTo>
                    <a:pt x="146" y="188"/>
                    <a:pt x="188" y="146"/>
                    <a:pt x="188" y="94"/>
                  </a:cubicBezTo>
                  <a:cubicBezTo>
                    <a:pt x="188" y="42"/>
                    <a:pt x="146" y="0"/>
                    <a:pt x="94" y="0"/>
                  </a:cubicBezTo>
                  <a:close/>
                  <a:moveTo>
                    <a:pt x="138" y="36"/>
                  </a:moveTo>
                  <a:cubicBezTo>
                    <a:pt x="146" y="36"/>
                    <a:pt x="152" y="46"/>
                    <a:pt x="152" y="58"/>
                  </a:cubicBezTo>
                  <a:cubicBezTo>
                    <a:pt x="152" y="70"/>
                    <a:pt x="146" y="80"/>
                    <a:pt x="138" y="80"/>
                  </a:cubicBezTo>
                  <a:cubicBezTo>
                    <a:pt x="130" y="80"/>
                    <a:pt x="123" y="70"/>
                    <a:pt x="123" y="58"/>
                  </a:cubicBezTo>
                  <a:cubicBezTo>
                    <a:pt x="123" y="46"/>
                    <a:pt x="130" y="36"/>
                    <a:pt x="138" y="36"/>
                  </a:cubicBezTo>
                  <a:close/>
                  <a:moveTo>
                    <a:pt x="51" y="36"/>
                  </a:moveTo>
                  <a:cubicBezTo>
                    <a:pt x="59" y="36"/>
                    <a:pt x="65" y="46"/>
                    <a:pt x="65" y="58"/>
                  </a:cubicBezTo>
                  <a:cubicBezTo>
                    <a:pt x="65" y="70"/>
                    <a:pt x="59" y="80"/>
                    <a:pt x="51" y="80"/>
                  </a:cubicBezTo>
                  <a:cubicBezTo>
                    <a:pt x="43" y="80"/>
                    <a:pt x="36" y="70"/>
                    <a:pt x="36" y="58"/>
                  </a:cubicBezTo>
                  <a:cubicBezTo>
                    <a:pt x="36" y="46"/>
                    <a:pt x="43" y="36"/>
                    <a:pt x="51" y="36"/>
                  </a:cubicBezTo>
                  <a:close/>
                  <a:moveTo>
                    <a:pt x="94" y="167"/>
                  </a:moveTo>
                  <a:cubicBezTo>
                    <a:pt x="56" y="167"/>
                    <a:pt x="25" y="135"/>
                    <a:pt x="22" y="95"/>
                  </a:cubicBezTo>
                  <a:cubicBezTo>
                    <a:pt x="43" y="107"/>
                    <a:pt x="68" y="114"/>
                    <a:pt x="94" y="114"/>
                  </a:cubicBezTo>
                  <a:cubicBezTo>
                    <a:pt x="120" y="114"/>
                    <a:pt x="145" y="107"/>
                    <a:pt x="167" y="95"/>
                  </a:cubicBezTo>
                  <a:cubicBezTo>
                    <a:pt x="163" y="135"/>
                    <a:pt x="132" y="167"/>
                    <a:pt x="94"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10" name="Freeform 33"/>
            <p:cNvSpPr>
              <a:spLocks noEditPoints="1"/>
            </p:cNvSpPr>
            <p:nvPr/>
          </p:nvSpPr>
          <p:spPr bwMode="auto">
            <a:xfrm>
              <a:off x="6546851" y="622300"/>
              <a:ext cx="998538" cy="998538"/>
            </a:xfrm>
            <a:custGeom>
              <a:avLst/>
              <a:gdLst>
                <a:gd name="T0" fmla="*/ 173 w 347"/>
                <a:gd name="T1" fmla="*/ 0 h 347"/>
                <a:gd name="T2" fmla="*/ 0 w 347"/>
                <a:gd name="T3" fmla="*/ 173 h 347"/>
                <a:gd name="T4" fmla="*/ 173 w 347"/>
                <a:gd name="T5" fmla="*/ 347 h 347"/>
                <a:gd name="T6" fmla="*/ 347 w 347"/>
                <a:gd name="T7" fmla="*/ 173 h 347"/>
                <a:gd name="T8" fmla="*/ 173 w 347"/>
                <a:gd name="T9" fmla="*/ 0 h 347"/>
                <a:gd name="T10" fmla="*/ 173 w 347"/>
                <a:gd name="T11" fmla="*/ 289 h 347"/>
                <a:gd name="T12" fmla="*/ 57 w 347"/>
                <a:gd name="T13" fmla="*/ 173 h 347"/>
                <a:gd name="T14" fmla="*/ 173 w 347"/>
                <a:gd name="T15" fmla="*/ 57 h 347"/>
                <a:gd name="T16" fmla="*/ 289 w 347"/>
                <a:gd name="T17" fmla="*/ 173 h 347"/>
                <a:gd name="T18" fmla="*/ 173 w 347"/>
                <a:gd name="T19" fmla="*/ 28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3" y="0"/>
                  </a:moveTo>
                  <a:cubicBezTo>
                    <a:pt x="77" y="0"/>
                    <a:pt x="0" y="77"/>
                    <a:pt x="0" y="173"/>
                  </a:cubicBezTo>
                  <a:cubicBezTo>
                    <a:pt x="0" y="269"/>
                    <a:pt x="77" y="347"/>
                    <a:pt x="173" y="347"/>
                  </a:cubicBezTo>
                  <a:cubicBezTo>
                    <a:pt x="269" y="347"/>
                    <a:pt x="347" y="269"/>
                    <a:pt x="347" y="173"/>
                  </a:cubicBezTo>
                  <a:cubicBezTo>
                    <a:pt x="347" y="77"/>
                    <a:pt x="269" y="0"/>
                    <a:pt x="173" y="0"/>
                  </a:cubicBezTo>
                  <a:close/>
                  <a:moveTo>
                    <a:pt x="173" y="289"/>
                  </a:moveTo>
                  <a:cubicBezTo>
                    <a:pt x="109" y="289"/>
                    <a:pt x="57" y="237"/>
                    <a:pt x="57" y="173"/>
                  </a:cubicBezTo>
                  <a:cubicBezTo>
                    <a:pt x="57" y="109"/>
                    <a:pt x="109" y="57"/>
                    <a:pt x="173" y="57"/>
                  </a:cubicBezTo>
                  <a:cubicBezTo>
                    <a:pt x="237" y="57"/>
                    <a:pt x="289" y="109"/>
                    <a:pt x="289" y="173"/>
                  </a:cubicBezTo>
                  <a:cubicBezTo>
                    <a:pt x="289" y="237"/>
                    <a:pt x="237" y="289"/>
                    <a:pt x="173" y="2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11" name="Group 110"/>
          <p:cNvGrpSpPr/>
          <p:nvPr/>
        </p:nvGrpSpPr>
        <p:grpSpPr>
          <a:xfrm>
            <a:off x="18541590" y="9496690"/>
            <a:ext cx="1746963" cy="1747416"/>
            <a:chOff x="7275513" y="5302250"/>
            <a:chExt cx="1012825" cy="1012825"/>
          </a:xfrm>
          <a:solidFill>
            <a:schemeClr val="accent1"/>
          </a:solidFill>
        </p:grpSpPr>
        <p:sp>
          <p:nvSpPr>
            <p:cNvPr id="112"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13"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14" name="Freeform 36"/>
          <p:cNvSpPr>
            <a:spLocks noEditPoints="1"/>
          </p:cNvSpPr>
          <p:nvPr/>
        </p:nvSpPr>
        <p:spPr bwMode="auto">
          <a:xfrm>
            <a:off x="20333085" y="3999229"/>
            <a:ext cx="1771650" cy="1766888"/>
          </a:xfrm>
          <a:custGeom>
            <a:avLst/>
            <a:gdLst>
              <a:gd name="T0" fmla="*/ 178 w 357"/>
              <a:gd name="T1" fmla="*/ 0 h 356"/>
              <a:gd name="T2" fmla="*/ 0 w 357"/>
              <a:gd name="T3" fmla="*/ 178 h 356"/>
              <a:gd name="T4" fmla="*/ 178 w 357"/>
              <a:gd name="T5" fmla="*/ 356 h 356"/>
              <a:gd name="T6" fmla="*/ 357 w 357"/>
              <a:gd name="T7" fmla="*/ 178 h 356"/>
              <a:gd name="T8" fmla="*/ 178 w 357"/>
              <a:gd name="T9" fmla="*/ 0 h 356"/>
              <a:gd name="T10" fmla="*/ 220 w 357"/>
              <a:gd name="T11" fmla="*/ 77 h 356"/>
              <a:gd name="T12" fmla="*/ 258 w 357"/>
              <a:gd name="T13" fmla="*/ 77 h 356"/>
              <a:gd name="T14" fmla="*/ 258 w 357"/>
              <a:gd name="T15" fmla="*/ 125 h 356"/>
              <a:gd name="T16" fmla="*/ 220 w 357"/>
              <a:gd name="T17" fmla="*/ 94 h 356"/>
              <a:gd name="T18" fmla="*/ 220 w 357"/>
              <a:gd name="T19" fmla="*/ 77 h 356"/>
              <a:gd name="T20" fmla="*/ 258 w 357"/>
              <a:gd name="T21" fmla="*/ 200 h 356"/>
              <a:gd name="T22" fmla="*/ 258 w 357"/>
              <a:gd name="T23" fmla="*/ 272 h 356"/>
              <a:gd name="T24" fmla="*/ 208 w 357"/>
              <a:gd name="T25" fmla="*/ 272 h 356"/>
              <a:gd name="T26" fmla="*/ 208 w 357"/>
              <a:gd name="T27" fmla="*/ 185 h 356"/>
              <a:gd name="T28" fmla="*/ 149 w 357"/>
              <a:gd name="T29" fmla="*/ 185 h 356"/>
              <a:gd name="T30" fmla="*/ 149 w 357"/>
              <a:gd name="T31" fmla="*/ 272 h 356"/>
              <a:gd name="T32" fmla="*/ 98 w 357"/>
              <a:gd name="T33" fmla="*/ 272 h 356"/>
              <a:gd name="T34" fmla="*/ 98 w 357"/>
              <a:gd name="T35" fmla="*/ 184 h 356"/>
              <a:gd name="T36" fmla="*/ 178 w 357"/>
              <a:gd name="T37" fmla="*/ 118 h 356"/>
              <a:gd name="T38" fmla="*/ 220 w 357"/>
              <a:gd name="T39" fmla="*/ 152 h 356"/>
              <a:gd name="T40" fmla="*/ 258 w 357"/>
              <a:gd name="T41" fmla="*/ 184 h 356"/>
              <a:gd name="T42" fmla="*/ 258 w 357"/>
              <a:gd name="T43" fmla="*/ 200 h 356"/>
              <a:gd name="T44" fmla="*/ 276 w 357"/>
              <a:gd name="T45" fmla="*/ 190 h 356"/>
              <a:gd name="T46" fmla="*/ 258 w 357"/>
              <a:gd name="T47" fmla="*/ 175 h 356"/>
              <a:gd name="T48" fmla="*/ 220 w 357"/>
              <a:gd name="T49" fmla="*/ 144 h 356"/>
              <a:gd name="T50" fmla="*/ 178 w 357"/>
              <a:gd name="T51" fmla="*/ 110 h 356"/>
              <a:gd name="T52" fmla="*/ 98 w 357"/>
              <a:gd name="T53" fmla="*/ 175 h 356"/>
              <a:gd name="T54" fmla="*/ 81 w 357"/>
              <a:gd name="T55" fmla="*/ 190 h 356"/>
              <a:gd name="T56" fmla="*/ 60 w 357"/>
              <a:gd name="T57" fmla="*/ 165 h 356"/>
              <a:gd name="T58" fmla="*/ 178 w 357"/>
              <a:gd name="T59" fmla="*/ 69 h 356"/>
              <a:gd name="T60" fmla="*/ 220 w 357"/>
              <a:gd name="T61" fmla="*/ 102 h 356"/>
              <a:gd name="T62" fmla="*/ 258 w 357"/>
              <a:gd name="T63" fmla="*/ 134 h 356"/>
              <a:gd name="T64" fmla="*/ 296 w 357"/>
              <a:gd name="T65" fmla="*/ 165 h 356"/>
              <a:gd name="T66" fmla="*/ 276 w 357"/>
              <a:gd name="T67" fmla="*/ 19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 h="356">
                <a:moveTo>
                  <a:pt x="178" y="0"/>
                </a:moveTo>
                <a:cubicBezTo>
                  <a:pt x="80" y="0"/>
                  <a:pt x="0" y="80"/>
                  <a:pt x="0" y="178"/>
                </a:cubicBezTo>
                <a:cubicBezTo>
                  <a:pt x="0" y="277"/>
                  <a:pt x="80" y="356"/>
                  <a:pt x="178" y="356"/>
                </a:cubicBezTo>
                <a:cubicBezTo>
                  <a:pt x="277" y="356"/>
                  <a:pt x="357" y="277"/>
                  <a:pt x="357" y="178"/>
                </a:cubicBezTo>
                <a:cubicBezTo>
                  <a:pt x="357" y="80"/>
                  <a:pt x="277" y="0"/>
                  <a:pt x="178" y="0"/>
                </a:cubicBezTo>
                <a:close/>
                <a:moveTo>
                  <a:pt x="220" y="77"/>
                </a:moveTo>
                <a:cubicBezTo>
                  <a:pt x="258" y="77"/>
                  <a:pt x="258" y="77"/>
                  <a:pt x="258" y="77"/>
                </a:cubicBezTo>
                <a:cubicBezTo>
                  <a:pt x="258" y="125"/>
                  <a:pt x="258" y="125"/>
                  <a:pt x="258" y="125"/>
                </a:cubicBezTo>
                <a:cubicBezTo>
                  <a:pt x="220" y="94"/>
                  <a:pt x="220" y="94"/>
                  <a:pt x="220" y="94"/>
                </a:cubicBezTo>
                <a:lnTo>
                  <a:pt x="220" y="77"/>
                </a:lnTo>
                <a:close/>
                <a:moveTo>
                  <a:pt x="258" y="200"/>
                </a:moveTo>
                <a:cubicBezTo>
                  <a:pt x="258" y="272"/>
                  <a:pt x="258" y="272"/>
                  <a:pt x="258" y="272"/>
                </a:cubicBezTo>
                <a:cubicBezTo>
                  <a:pt x="208" y="272"/>
                  <a:pt x="208" y="272"/>
                  <a:pt x="208" y="272"/>
                </a:cubicBezTo>
                <a:cubicBezTo>
                  <a:pt x="208" y="185"/>
                  <a:pt x="208" y="185"/>
                  <a:pt x="208" y="185"/>
                </a:cubicBezTo>
                <a:cubicBezTo>
                  <a:pt x="149" y="185"/>
                  <a:pt x="149" y="185"/>
                  <a:pt x="149" y="185"/>
                </a:cubicBezTo>
                <a:cubicBezTo>
                  <a:pt x="149" y="272"/>
                  <a:pt x="149" y="272"/>
                  <a:pt x="149" y="272"/>
                </a:cubicBezTo>
                <a:cubicBezTo>
                  <a:pt x="98" y="272"/>
                  <a:pt x="98" y="272"/>
                  <a:pt x="98" y="272"/>
                </a:cubicBezTo>
                <a:cubicBezTo>
                  <a:pt x="98" y="184"/>
                  <a:pt x="98" y="184"/>
                  <a:pt x="98" y="184"/>
                </a:cubicBezTo>
                <a:cubicBezTo>
                  <a:pt x="178" y="118"/>
                  <a:pt x="178" y="118"/>
                  <a:pt x="178" y="118"/>
                </a:cubicBezTo>
                <a:cubicBezTo>
                  <a:pt x="220" y="152"/>
                  <a:pt x="220" y="152"/>
                  <a:pt x="220" y="152"/>
                </a:cubicBezTo>
                <a:cubicBezTo>
                  <a:pt x="258" y="184"/>
                  <a:pt x="258" y="184"/>
                  <a:pt x="258" y="184"/>
                </a:cubicBezTo>
                <a:lnTo>
                  <a:pt x="258" y="200"/>
                </a:lnTo>
                <a:close/>
                <a:moveTo>
                  <a:pt x="276" y="190"/>
                </a:moveTo>
                <a:cubicBezTo>
                  <a:pt x="258" y="175"/>
                  <a:pt x="258" y="175"/>
                  <a:pt x="258" y="175"/>
                </a:cubicBezTo>
                <a:cubicBezTo>
                  <a:pt x="220" y="144"/>
                  <a:pt x="220" y="144"/>
                  <a:pt x="220" y="144"/>
                </a:cubicBezTo>
                <a:cubicBezTo>
                  <a:pt x="178" y="110"/>
                  <a:pt x="178" y="110"/>
                  <a:pt x="178" y="110"/>
                </a:cubicBezTo>
                <a:cubicBezTo>
                  <a:pt x="98" y="175"/>
                  <a:pt x="98" y="175"/>
                  <a:pt x="98" y="175"/>
                </a:cubicBezTo>
                <a:cubicBezTo>
                  <a:pt x="81" y="190"/>
                  <a:pt x="81" y="190"/>
                  <a:pt x="81" y="190"/>
                </a:cubicBezTo>
                <a:cubicBezTo>
                  <a:pt x="60" y="165"/>
                  <a:pt x="60" y="165"/>
                  <a:pt x="60" y="165"/>
                </a:cubicBezTo>
                <a:cubicBezTo>
                  <a:pt x="178" y="69"/>
                  <a:pt x="178" y="69"/>
                  <a:pt x="178" y="69"/>
                </a:cubicBezTo>
                <a:cubicBezTo>
                  <a:pt x="220" y="102"/>
                  <a:pt x="220" y="102"/>
                  <a:pt x="220" y="102"/>
                </a:cubicBezTo>
                <a:cubicBezTo>
                  <a:pt x="258" y="134"/>
                  <a:pt x="258" y="134"/>
                  <a:pt x="258" y="134"/>
                </a:cubicBezTo>
                <a:cubicBezTo>
                  <a:pt x="296" y="165"/>
                  <a:pt x="296" y="165"/>
                  <a:pt x="296" y="165"/>
                </a:cubicBezTo>
                <a:lnTo>
                  <a:pt x="276" y="190"/>
                </a:lnTo>
                <a:close/>
              </a:path>
            </a:pathLst>
          </a:custGeom>
          <a:solidFill>
            <a:schemeClr val="accent6"/>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15" name="Group 114"/>
          <p:cNvGrpSpPr/>
          <p:nvPr/>
        </p:nvGrpSpPr>
        <p:grpSpPr>
          <a:xfrm>
            <a:off x="12030183" y="8056030"/>
            <a:ext cx="1749700" cy="1747416"/>
            <a:chOff x="3500438" y="4467225"/>
            <a:chExt cx="1014413" cy="1012825"/>
          </a:xfrm>
          <a:solidFill>
            <a:schemeClr val="accent4"/>
          </a:solidFill>
        </p:grpSpPr>
        <p:sp>
          <p:nvSpPr>
            <p:cNvPr id="116" name="Oval 37"/>
            <p:cNvSpPr>
              <a:spLocks noChangeArrowheads="1"/>
            </p:cNvSpPr>
            <p:nvPr/>
          </p:nvSpPr>
          <p:spPr bwMode="auto">
            <a:xfrm>
              <a:off x="4008438" y="4845050"/>
              <a:ext cx="79375" cy="825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17" name="Freeform 38"/>
            <p:cNvSpPr>
              <a:spLocks/>
            </p:cNvSpPr>
            <p:nvPr/>
          </p:nvSpPr>
          <p:spPr bwMode="auto">
            <a:xfrm>
              <a:off x="4119563" y="4845050"/>
              <a:ext cx="84138" cy="82550"/>
            </a:xfrm>
            <a:custGeom>
              <a:avLst/>
              <a:gdLst>
                <a:gd name="T0" fmla="*/ 14 w 29"/>
                <a:gd name="T1" fmla="*/ 29 h 29"/>
                <a:gd name="T2" fmla="*/ 15 w 29"/>
                <a:gd name="T3" fmla="*/ 29 h 29"/>
                <a:gd name="T4" fmla="*/ 29 w 29"/>
                <a:gd name="T5" fmla="*/ 14 h 29"/>
                <a:gd name="T6" fmla="*/ 15 w 29"/>
                <a:gd name="T7" fmla="*/ 0 h 29"/>
                <a:gd name="T8" fmla="*/ 14 w 29"/>
                <a:gd name="T9" fmla="*/ 0 h 29"/>
                <a:gd name="T10" fmla="*/ 0 w 29"/>
                <a:gd name="T11" fmla="*/ 14 h 29"/>
                <a:gd name="T12" fmla="*/ 14 w 29"/>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9" h="29">
                  <a:moveTo>
                    <a:pt x="14" y="29"/>
                  </a:moveTo>
                  <a:cubicBezTo>
                    <a:pt x="15" y="29"/>
                    <a:pt x="15" y="29"/>
                    <a:pt x="15" y="29"/>
                  </a:cubicBezTo>
                  <a:cubicBezTo>
                    <a:pt x="23" y="28"/>
                    <a:pt x="29" y="22"/>
                    <a:pt x="29" y="14"/>
                  </a:cubicBezTo>
                  <a:cubicBezTo>
                    <a:pt x="29" y="7"/>
                    <a:pt x="23" y="1"/>
                    <a:pt x="15" y="0"/>
                  </a:cubicBezTo>
                  <a:cubicBezTo>
                    <a:pt x="15" y="0"/>
                    <a:pt x="15" y="0"/>
                    <a:pt x="14" y="0"/>
                  </a:cubicBezTo>
                  <a:cubicBezTo>
                    <a:pt x="7" y="0"/>
                    <a:pt x="0" y="7"/>
                    <a:pt x="0" y="14"/>
                  </a:cubicBezTo>
                  <a:cubicBezTo>
                    <a:pt x="0" y="22"/>
                    <a:pt x="7" y="29"/>
                    <a:pt x="14"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18" name="Oval 39"/>
            <p:cNvSpPr>
              <a:spLocks noChangeArrowheads="1"/>
            </p:cNvSpPr>
            <p:nvPr/>
          </p:nvSpPr>
          <p:spPr bwMode="auto">
            <a:xfrm>
              <a:off x="4235451" y="4845050"/>
              <a:ext cx="80963" cy="825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19" name="Oval 40"/>
            <p:cNvSpPr>
              <a:spLocks noChangeArrowheads="1"/>
            </p:cNvSpPr>
            <p:nvPr/>
          </p:nvSpPr>
          <p:spPr bwMode="auto">
            <a:xfrm>
              <a:off x="3895726" y="4845050"/>
              <a:ext cx="80963" cy="825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20" name="Freeform 41"/>
            <p:cNvSpPr>
              <a:spLocks noEditPoints="1"/>
            </p:cNvSpPr>
            <p:nvPr/>
          </p:nvSpPr>
          <p:spPr bwMode="auto">
            <a:xfrm>
              <a:off x="3500438" y="4467225"/>
              <a:ext cx="1014413"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30 w 352"/>
                <a:gd name="T11" fmla="*/ 249 h 352"/>
                <a:gd name="T12" fmla="*/ 102 w 352"/>
                <a:gd name="T13" fmla="*/ 249 h 352"/>
                <a:gd name="T14" fmla="*/ 71 w 352"/>
                <a:gd name="T15" fmla="*/ 282 h 352"/>
                <a:gd name="T16" fmla="*/ 71 w 352"/>
                <a:gd name="T17" fmla="*/ 249 h 352"/>
                <a:gd name="T18" fmla="*/ 52 w 352"/>
                <a:gd name="T19" fmla="*/ 249 h 352"/>
                <a:gd name="T20" fmla="*/ 52 w 352"/>
                <a:gd name="T21" fmla="*/ 129 h 352"/>
                <a:gd name="T22" fmla="*/ 108 w 352"/>
                <a:gd name="T23" fmla="*/ 129 h 352"/>
                <a:gd name="T24" fmla="*/ 108 w 352"/>
                <a:gd name="T25" fmla="*/ 206 h 352"/>
                <a:gd name="T26" fmla="*/ 108 w 352"/>
                <a:gd name="T27" fmla="*/ 213 h 352"/>
                <a:gd name="T28" fmla="*/ 114 w 352"/>
                <a:gd name="T29" fmla="*/ 213 h 352"/>
                <a:gd name="T30" fmla="*/ 230 w 352"/>
                <a:gd name="T31" fmla="*/ 213 h 352"/>
                <a:gd name="T32" fmla="*/ 230 w 352"/>
                <a:gd name="T33" fmla="*/ 249 h 352"/>
                <a:gd name="T34" fmla="*/ 299 w 352"/>
                <a:gd name="T35" fmla="*/ 206 h 352"/>
                <a:gd name="T36" fmla="*/ 279 w 352"/>
                <a:gd name="T37" fmla="*/ 206 h 352"/>
                <a:gd name="T38" fmla="*/ 279 w 352"/>
                <a:gd name="T39" fmla="*/ 242 h 352"/>
                <a:gd name="T40" fmla="*/ 247 w 352"/>
                <a:gd name="T41" fmla="*/ 206 h 352"/>
                <a:gd name="T42" fmla="*/ 230 w 352"/>
                <a:gd name="T43" fmla="*/ 206 h 352"/>
                <a:gd name="T44" fmla="*/ 115 w 352"/>
                <a:gd name="T45" fmla="*/ 206 h 352"/>
                <a:gd name="T46" fmla="*/ 115 w 352"/>
                <a:gd name="T47" fmla="*/ 129 h 352"/>
                <a:gd name="T48" fmla="*/ 115 w 352"/>
                <a:gd name="T49" fmla="*/ 82 h 352"/>
                <a:gd name="T50" fmla="*/ 299 w 352"/>
                <a:gd name="T51" fmla="*/ 82 h 352"/>
                <a:gd name="T52" fmla="*/ 299 w 352"/>
                <a:gd name="T53" fmla="*/ 20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2" h="352">
                  <a:moveTo>
                    <a:pt x="176" y="0"/>
                  </a:moveTo>
                  <a:cubicBezTo>
                    <a:pt x="78" y="0"/>
                    <a:pt x="0" y="79"/>
                    <a:pt x="0" y="176"/>
                  </a:cubicBezTo>
                  <a:cubicBezTo>
                    <a:pt x="0" y="273"/>
                    <a:pt x="78" y="352"/>
                    <a:pt x="176" y="352"/>
                  </a:cubicBezTo>
                  <a:cubicBezTo>
                    <a:pt x="273" y="352"/>
                    <a:pt x="352" y="273"/>
                    <a:pt x="352" y="176"/>
                  </a:cubicBezTo>
                  <a:cubicBezTo>
                    <a:pt x="352" y="79"/>
                    <a:pt x="273" y="0"/>
                    <a:pt x="176" y="0"/>
                  </a:cubicBezTo>
                  <a:close/>
                  <a:moveTo>
                    <a:pt x="230" y="249"/>
                  </a:moveTo>
                  <a:cubicBezTo>
                    <a:pt x="102" y="249"/>
                    <a:pt x="102" y="249"/>
                    <a:pt x="102" y="249"/>
                  </a:cubicBezTo>
                  <a:cubicBezTo>
                    <a:pt x="71" y="282"/>
                    <a:pt x="71" y="282"/>
                    <a:pt x="71" y="282"/>
                  </a:cubicBezTo>
                  <a:cubicBezTo>
                    <a:pt x="71" y="249"/>
                    <a:pt x="71" y="249"/>
                    <a:pt x="71" y="249"/>
                  </a:cubicBezTo>
                  <a:cubicBezTo>
                    <a:pt x="52" y="249"/>
                    <a:pt x="52" y="249"/>
                    <a:pt x="52" y="249"/>
                  </a:cubicBezTo>
                  <a:cubicBezTo>
                    <a:pt x="52" y="129"/>
                    <a:pt x="52" y="129"/>
                    <a:pt x="52" y="129"/>
                  </a:cubicBezTo>
                  <a:cubicBezTo>
                    <a:pt x="108" y="129"/>
                    <a:pt x="108" y="129"/>
                    <a:pt x="108" y="129"/>
                  </a:cubicBezTo>
                  <a:cubicBezTo>
                    <a:pt x="108" y="206"/>
                    <a:pt x="108" y="206"/>
                    <a:pt x="108" y="206"/>
                  </a:cubicBezTo>
                  <a:cubicBezTo>
                    <a:pt x="108" y="213"/>
                    <a:pt x="108" y="213"/>
                    <a:pt x="108" y="213"/>
                  </a:cubicBezTo>
                  <a:cubicBezTo>
                    <a:pt x="114" y="213"/>
                    <a:pt x="114" y="213"/>
                    <a:pt x="114" y="213"/>
                  </a:cubicBezTo>
                  <a:cubicBezTo>
                    <a:pt x="230" y="213"/>
                    <a:pt x="230" y="213"/>
                    <a:pt x="230" y="213"/>
                  </a:cubicBezTo>
                  <a:lnTo>
                    <a:pt x="230" y="249"/>
                  </a:lnTo>
                  <a:close/>
                  <a:moveTo>
                    <a:pt x="299" y="206"/>
                  </a:moveTo>
                  <a:cubicBezTo>
                    <a:pt x="279" y="206"/>
                    <a:pt x="279" y="206"/>
                    <a:pt x="279" y="206"/>
                  </a:cubicBezTo>
                  <a:cubicBezTo>
                    <a:pt x="279" y="242"/>
                    <a:pt x="279" y="242"/>
                    <a:pt x="279" y="242"/>
                  </a:cubicBezTo>
                  <a:cubicBezTo>
                    <a:pt x="247" y="206"/>
                    <a:pt x="247" y="206"/>
                    <a:pt x="247" y="206"/>
                  </a:cubicBezTo>
                  <a:cubicBezTo>
                    <a:pt x="230" y="206"/>
                    <a:pt x="230" y="206"/>
                    <a:pt x="230" y="206"/>
                  </a:cubicBezTo>
                  <a:cubicBezTo>
                    <a:pt x="115" y="206"/>
                    <a:pt x="115" y="206"/>
                    <a:pt x="115" y="206"/>
                  </a:cubicBezTo>
                  <a:cubicBezTo>
                    <a:pt x="115" y="129"/>
                    <a:pt x="115" y="129"/>
                    <a:pt x="115" y="129"/>
                  </a:cubicBezTo>
                  <a:cubicBezTo>
                    <a:pt x="115" y="82"/>
                    <a:pt x="115" y="82"/>
                    <a:pt x="115" y="82"/>
                  </a:cubicBezTo>
                  <a:cubicBezTo>
                    <a:pt x="299" y="82"/>
                    <a:pt x="299" y="82"/>
                    <a:pt x="299" y="82"/>
                  </a:cubicBezTo>
                  <a:lnTo>
                    <a:pt x="299" y="20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21" name="Group 120"/>
          <p:cNvGrpSpPr/>
          <p:nvPr/>
        </p:nvGrpSpPr>
        <p:grpSpPr>
          <a:xfrm>
            <a:off x="16375684" y="6541421"/>
            <a:ext cx="1180159" cy="1188682"/>
            <a:chOff x="6019801" y="3589338"/>
            <a:chExt cx="684213" cy="688975"/>
          </a:xfrm>
          <a:solidFill>
            <a:schemeClr val="accent4"/>
          </a:solidFill>
        </p:grpSpPr>
        <p:sp>
          <p:nvSpPr>
            <p:cNvPr id="122" name="Freeform 42"/>
            <p:cNvSpPr>
              <a:spLocks noEditPoints="1"/>
            </p:cNvSpPr>
            <p:nvPr/>
          </p:nvSpPr>
          <p:spPr bwMode="auto">
            <a:xfrm>
              <a:off x="6169026" y="3857625"/>
              <a:ext cx="236538" cy="234950"/>
            </a:xfrm>
            <a:custGeom>
              <a:avLst/>
              <a:gdLst>
                <a:gd name="T0" fmla="*/ 5 w 82"/>
                <a:gd name="T1" fmla="*/ 60 h 82"/>
                <a:gd name="T2" fmla="*/ 7 w 82"/>
                <a:gd name="T3" fmla="*/ 64 h 82"/>
                <a:gd name="T4" fmla="*/ 9 w 82"/>
                <a:gd name="T5" fmla="*/ 66 h 82"/>
                <a:gd name="T6" fmla="*/ 10 w 82"/>
                <a:gd name="T7" fmla="*/ 68 h 82"/>
                <a:gd name="T8" fmla="*/ 12 w 82"/>
                <a:gd name="T9" fmla="*/ 70 h 82"/>
                <a:gd name="T10" fmla="*/ 15 w 82"/>
                <a:gd name="T11" fmla="*/ 72 h 82"/>
                <a:gd name="T12" fmla="*/ 17 w 82"/>
                <a:gd name="T13" fmla="*/ 74 h 82"/>
                <a:gd name="T14" fmla="*/ 20 w 82"/>
                <a:gd name="T15" fmla="*/ 76 h 82"/>
                <a:gd name="T16" fmla="*/ 29 w 82"/>
                <a:gd name="T17" fmla="*/ 80 h 82"/>
                <a:gd name="T18" fmla="*/ 41 w 82"/>
                <a:gd name="T19" fmla="*/ 82 h 82"/>
                <a:gd name="T20" fmla="*/ 71 w 82"/>
                <a:gd name="T21" fmla="*/ 68 h 82"/>
                <a:gd name="T22" fmla="*/ 75 w 82"/>
                <a:gd name="T23" fmla="*/ 64 h 82"/>
                <a:gd name="T24" fmla="*/ 79 w 82"/>
                <a:gd name="T25" fmla="*/ 55 h 82"/>
                <a:gd name="T26" fmla="*/ 82 w 82"/>
                <a:gd name="T27" fmla="*/ 41 h 82"/>
                <a:gd name="T28" fmla="*/ 82 w 82"/>
                <a:gd name="T29" fmla="*/ 37 h 82"/>
                <a:gd name="T30" fmla="*/ 81 w 82"/>
                <a:gd name="T31" fmla="*/ 33 h 82"/>
                <a:gd name="T32" fmla="*/ 79 w 82"/>
                <a:gd name="T33" fmla="*/ 25 h 82"/>
                <a:gd name="T34" fmla="*/ 77 w 82"/>
                <a:gd name="T35" fmla="*/ 22 h 82"/>
                <a:gd name="T36" fmla="*/ 75 w 82"/>
                <a:gd name="T37" fmla="*/ 18 h 82"/>
                <a:gd name="T38" fmla="*/ 71 w 82"/>
                <a:gd name="T39" fmla="*/ 14 h 82"/>
                <a:gd name="T40" fmla="*/ 41 w 82"/>
                <a:gd name="T41" fmla="*/ 0 h 82"/>
                <a:gd name="T42" fmla="*/ 12 w 82"/>
                <a:gd name="T43" fmla="*/ 13 h 82"/>
                <a:gd name="T44" fmla="*/ 10 w 82"/>
                <a:gd name="T45" fmla="*/ 15 h 82"/>
                <a:gd name="T46" fmla="*/ 7 w 82"/>
                <a:gd name="T47" fmla="*/ 18 h 82"/>
                <a:gd name="T48" fmla="*/ 5 w 82"/>
                <a:gd name="T49" fmla="*/ 22 h 82"/>
                <a:gd name="T50" fmla="*/ 4 w 82"/>
                <a:gd name="T51" fmla="*/ 25 h 82"/>
                <a:gd name="T52" fmla="*/ 1 w 82"/>
                <a:gd name="T53" fmla="*/ 33 h 82"/>
                <a:gd name="T54" fmla="*/ 1 w 82"/>
                <a:gd name="T55" fmla="*/ 37 h 82"/>
                <a:gd name="T56" fmla="*/ 0 w 82"/>
                <a:gd name="T57" fmla="*/ 41 h 82"/>
                <a:gd name="T58" fmla="*/ 3 w 82"/>
                <a:gd name="T59" fmla="*/ 55 h 82"/>
                <a:gd name="T60" fmla="*/ 5 w 82"/>
                <a:gd name="T61" fmla="*/ 60 h 82"/>
                <a:gd name="T62" fmla="*/ 41 w 82"/>
                <a:gd name="T63" fmla="*/ 12 h 82"/>
                <a:gd name="T64" fmla="*/ 70 w 82"/>
                <a:gd name="T65" fmla="*/ 41 h 82"/>
                <a:gd name="T66" fmla="*/ 41 w 82"/>
                <a:gd name="T67" fmla="*/ 70 h 82"/>
                <a:gd name="T68" fmla="*/ 12 w 82"/>
                <a:gd name="T69" fmla="*/ 41 h 82"/>
                <a:gd name="T70" fmla="*/ 41 w 82"/>
                <a:gd name="T71" fmla="*/ 1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82">
                  <a:moveTo>
                    <a:pt x="5" y="60"/>
                  </a:moveTo>
                  <a:cubicBezTo>
                    <a:pt x="6" y="62"/>
                    <a:pt x="7" y="63"/>
                    <a:pt x="7" y="64"/>
                  </a:cubicBezTo>
                  <a:cubicBezTo>
                    <a:pt x="8" y="64"/>
                    <a:pt x="8" y="65"/>
                    <a:pt x="9" y="66"/>
                  </a:cubicBezTo>
                  <a:cubicBezTo>
                    <a:pt x="9" y="66"/>
                    <a:pt x="10" y="67"/>
                    <a:pt x="10" y="68"/>
                  </a:cubicBezTo>
                  <a:cubicBezTo>
                    <a:pt x="11" y="68"/>
                    <a:pt x="12" y="69"/>
                    <a:pt x="12" y="70"/>
                  </a:cubicBezTo>
                  <a:cubicBezTo>
                    <a:pt x="13" y="71"/>
                    <a:pt x="14" y="72"/>
                    <a:pt x="15" y="72"/>
                  </a:cubicBezTo>
                  <a:cubicBezTo>
                    <a:pt x="16" y="73"/>
                    <a:pt x="16" y="73"/>
                    <a:pt x="17" y="74"/>
                  </a:cubicBezTo>
                  <a:cubicBezTo>
                    <a:pt x="18" y="74"/>
                    <a:pt x="19" y="75"/>
                    <a:pt x="20" y="76"/>
                  </a:cubicBezTo>
                  <a:cubicBezTo>
                    <a:pt x="23" y="78"/>
                    <a:pt x="26" y="79"/>
                    <a:pt x="29" y="80"/>
                  </a:cubicBezTo>
                  <a:cubicBezTo>
                    <a:pt x="33" y="81"/>
                    <a:pt x="37" y="82"/>
                    <a:pt x="41" y="82"/>
                  </a:cubicBezTo>
                  <a:cubicBezTo>
                    <a:pt x="53" y="82"/>
                    <a:pt x="64" y="77"/>
                    <a:pt x="71" y="68"/>
                  </a:cubicBezTo>
                  <a:cubicBezTo>
                    <a:pt x="73" y="67"/>
                    <a:pt x="74" y="65"/>
                    <a:pt x="75" y="64"/>
                  </a:cubicBezTo>
                  <a:cubicBezTo>
                    <a:pt x="77" y="61"/>
                    <a:pt x="78" y="58"/>
                    <a:pt x="79" y="55"/>
                  </a:cubicBezTo>
                  <a:cubicBezTo>
                    <a:pt x="81" y="51"/>
                    <a:pt x="82" y="46"/>
                    <a:pt x="82" y="41"/>
                  </a:cubicBezTo>
                  <a:cubicBezTo>
                    <a:pt x="82" y="40"/>
                    <a:pt x="82" y="38"/>
                    <a:pt x="82" y="37"/>
                  </a:cubicBezTo>
                  <a:cubicBezTo>
                    <a:pt x="81" y="36"/>
                    <a:pt x="81" y="34"/>
                    <a:pt x="81" y="33"/>
                  </a:cubicBezTo>
                  <a:cubicBezTo>
                    <a:pt x="80" y="30"/>
                    <a:pt x="80" y="28"/>
                    <a:pt x="79" y="25"/>
                  </a:cubicBezTo>
                  <a:cubicBezTo>
                    <a:pt x="78" y="24"/>
                    <a:pt x="78" y="23"/>
                    <a:pt x="77" y="22"/>
                  </a:cubicBezTo>
                  <a:cubicBezTo>
                    <a:pt x="76" y="20"/>
                    <a:pt x="76" y="19"/>
                    <a:pt x="75" y="18"/>
                  </a:cubicBezTo>
                  <a:cubicBezTo>
                    <a:pt x="74" y="17"/>
                    <a:pt x="73" y="15"/>
                    <a:pt x="71" y="14"/>
                  </a:cubicBezTo>
                  <a:cubicBezTo>
                    <a:pt x="64" y="5"/>
                    <a:pt x="53" y="0"/>
                    <a:pt x="41" y="0"/>
                  </a:cubicBezTo>
                  <a:cubicBezTo>
                    <a:pt x="30" y="0"/>
                    <a:pt x="19" y="5"/>
                    <a:pt x="12" y="13"/>
                  </a:cubicBezTo>
                  <a:cubicBezTo>
                    <a:pt x="11" y="14"/>
                    <a:pt x="10" y="14"/>
                    <a:pt x="10" y="15"/>
                  </a:cubicBezTo>
                  <a:cubicBezTo>
                    <a:pt x="9" y="16"/>
                    <a:pt x="8" y="17"/>
                    <a:pt x="7" y="18"/>
                  </a:cubicBezTo>
                  <a:cubicBezTo>
                    <a:pt x="7" y="19"/>
                    <a:pt x="6" y="20"/>
                    <a:pt x="5" y="22"/>
                  </a:cubicBezTo>
                  <a:cubicBezTo>
                    <a:pt x="5" y="23"/>
                    <a:pt x="4" y="24"/>
                    <a:pt x="4" y="25"/>
                  </a:cubicBezTo>
                  <a:cubicBezTo>
                    <a:pt x="3" y="28"/>
                    <a:pt x="2" y="30"/>
                    <a:pt x="1" y="33"/>
                  </a:cubicBezTo>
                  <a:cubicBezTo>
                    <a:pt x="1" y="34"/>
                    <a:pt x="1" y="36"/>
                    <a:pt x="1" y="37"/>
                  </a:cubicBezTo>
                  <a:cubicBezTo>
                    <a:pt x="0" y="38"/>
                    <a:pt x="0" y="40"/>
                    <a:pt x="0" y="41"/>
                  </a:cubicBezTo>
                  <a:cubicBezTo>
                    <a:pt x="0" y="46"/>
                    <a:pt x="1" y="51"/>
                    <a:pt x="3" y="55"/>
                  </a:cubicBezTo>
                  <a:cubicBezTo>
                    <a:pt x="4" y="57"/>
                    <a:pt x="4" y="59"/>
                    <a:pt x="5" y="60"/>
                  </a:cubicBezTo>
                  <a:close/>
                  <a:moveTo>
                    <a:pt x="41" y="12"/>
                  </a:moveTo>
                  <a:cubicBezTo>
                    <a:pt x="57" y="12"/>
                    <a:pt x="70" y="25"/>
                    <a:pt x="70" y="41"/>
                  </a:cubicBezTo>
                  <a:cubicBezTo>
                    <a:pt x="70" y="57"/>
                    <a:pt x="57" y="70"/>
                    <a:pt x="41" y="70"/>
                  </a:cubicBezTo>
                  <a:cubicBezTo>
                    <a:pt x="25" y="70"/>
                    <a:pt x="12" y="57"/>
                    <a:pt x="12" y="41"/>
                  </a:cubicBezTo>
                  <a:cubicBezTo>
                    <a:pt x="12" y="25"/>
                    <a:pt x="25" y="12"/>
                    <a:pt x="41"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23" name="Freeform 43"/>
            <p:cNvSpPr>
              <a:spLocks noEditPoints="1"/>
            </p:cNvSpPr>
            <p:nvPr/>
          </p:nvSpPr>
          <p:spPr bwMode="auto">
            <a:xfrm>
              <a:off x="6019801" y="3589338"/>
              <a:ext cx="684213" cy="688975"/>
            </a:xfrm>
            <a:custGeom>
              <a:avLst/>
              <a:gdLst>
                <a:gd name="T0" fmla="*/ 119 w 238"/>
                <a:gd name="T1" fmla="*/ 0 h 239"/>
                <a:gd name="T2" fmla="*/ 0 w 238"/>
                <a:gd name="T3" fmla="*/ 119 h 239"/>
                <a:gd name="T4" fmla="*/ 119 w 238"/>
                <a:gd name="T5" fmla="*/ 239 h 239"/>
                <a:gd name="T6" fmla="*/ 238 w 238"/>
                <a:gd name="T7" fmla="*/ 119 h 239"/>
                <a:gd name="T8" fmla="*/ 119 w 238"/>
                <a:gd name="T9" fmla="*/ 0 h 239"/>
                <a:gd name="T10" fmla="*/ 139 w 238"/>
                <a:gd name="T11" fmla="*/ 66 h 239"/>
                <a:gd name="T12" fmla="*/ 166 w 238"/>
                <a:gd name="T13" fmla="*/ 66 h 239"/>
                <a:gd name="T14" fmla="*/ 166 w 238"/>
                <a:gd name="T15" fmla="*/ 78 h 239"/>
                <a:gd name="T16" fmla="*/ 139 w 238"/>
                <a:gd name="T17" fmla="*/ 78 h 239"/>
                <a:gd name="T18" fmla="*/ 139 w 238"/>
                <a:gd name="T19" fmla="*/ 66 h 239"/>
                <a:gd name="T20" fmla="*/ 182 w 238"/>
                <a:gd name="T21" fmla="*/ 186 h 239"/>
                <a:gd name="T22" fmla="*/ 40 w 238"/>
                <a:gd name="T23" fmla="*/ 186 h 239"/>
                <a:gd name="T24" fmla="*/ 40 w 238"/>
                <a:gd name="T25" fmla="*/ 82 h 239"/>
                <a:gd name="T26" fmla="*/ 182 w 238"/>
                <a:gd name="T27" fmla="*/ 82 h 239"/>
                <a:gd name="T28" fmla="*/ 182 w 238"/>
                <a:gd name="T29" fmla="*/ 18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39">
                  <a:moveTo>
                    <a:pt x="119" y="0"/>
                  </a:moveTo>
                  <a:cubicBezTo>
                    <a:pt x="53" y="0"/>
                    <a:pt x="0" y="54"/>
                    <a:pt x="0" y="119"/>
                  </a:cubicBezTo>
                  <a:cubicBezTo>
                    <a:pt x="0" y="185"/>
                    <a:pt x="53" y="239"/>
                    <a:pt x="119" y="239"/>
                  </a:cubicBezTo>
                  <a:cubicBezTo>
                    <a:pt x="185" y="239"/>
                    <a:pt x="238" y="185"/>
                    <a:pt x="238" y="119"/>
                  </a:cubicBezTo>
                  <a:cubicBezTo>
                    <a:pt x="238" y="54"/>
                    <a:pt x="185" y="0"/>
                    <a:pt x="119" y="0"/>
                  </a:cubicBezTo>
                  <a:close/>
                  <a:moveTo>
                    <a:pt x="139" y="66"/>
                  </a:moveTo>
                  <a:cubicBezTo>
                    <a:pt x="166" y="66"/>
                    <a:pt x="166" y="66"/>
                    <a:pt x="166" y="66"/>
                  </a:cubicBezTo>
                  <a:cubicBezTo>
                    <a:pt x="166" y="78"/>
                    <a:pt x="166" y="78"/>
                    <a:pt x="166" y="78"/>
                  </a:cubicBezTo>
                  <a:cubicBezTo>
                    <a:pt x="139" y="78"/>
                    <a:pt x="139" y="78"/>
                    <a:pt x="139" y="78"/>
                  </a:cubicBezTo>
                  <a:lnTo>
                    <a:pt x="139" y="66"/>
                  </a:lnTo>
                  <a:close/>
                  <a:moveTo>
                    <a:pt x="182" y="186"/>
                  </a:moveTo>
                  <a:cubicBezTo>
                    <a:pt x="40" y="186"/>
                    <a:pt x="40" y="186"/>
                    <a:pt x="40" y="186"/>
                  </a:cubicBezTo>
                  <a:cubicBezTo>
                    <a:pt x="40" y="82"/>
                    <a:pt x="40" y="82"/>
                    <a:pt x="40" y="82"/>
                  </a:cubicBezTo>
                  <a:cubicBezTo>
                    <a:pt x="182" y="82"/>
                    <a:pt x="182" y="82"/>
                    <a:pt x="182" y="82"/>
                  </a:cubicBezTo>
                  <a:lnTo>
                    <a:pt x="182" y="1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24" name="Rectangle 44"/>
            <p:cNvSpPr>
              <a:spLocks noChangeArrowheads="1"/>
            </p:cNvSpPr>
            <p:nvPr/>
          </p:nvSpPr>
          <p:spPr bwMode="auto">
            <a:xfrm>
              <a:off x="6416676" y="3860800"/>
              <a:ext cx="84138" cy="476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25" name="Freeform 45"/>
          <p:cNvSpPr>
            <a:spLocks noEditPoints="1"/>
          </p:cNvSpPr>
          <p:nvPr/>
        </p:nvSpPr>
        <p:spPr bwMode="auto">
          <a:xfrm>
            <a:off x="14935585" y="1430654"/>
            <a:ext cx="1697038" cy="1700213"/>
          </a:xfrm>
          <a:custGeom>
            <a:avLst/>
            <a:gdLst>
              <a:gd name="T0" fmla="*/ 0 w 342"/>
              <a:gd name="T1" fmla="*/ 171 h 342"/>
              <a:gd name="T2" fmla="*/ 342 w 342"/>
              <a:gd name="T3" fmla="*/ 171 h 342"/>
              <a:gd name="T4" fmla="*/ 48 w 342"/>
              <a:gd name="T5" fmla="*/ 140 h 342"/>
              <a:gd name="T6" fmla="*/ 108 w 342"/>
              <a:gd name="T7" fmla="*/ 164 h 342"/>
              <a:gd name="T8" fmla="*/ 48 w 342"/>
              <a:gd name="T9" fmla="*/ 140 h 342"/>
              <a:gd name="T10" fmla="*/ 109 w 342"/>
              <a:gd name="T11" fmla="*/ 171 h 342"/>
              <a:gd name="T12" fmla="*/ 66 w 342"/>
              <a:gd name="T13" fmla="*/ 209 h 342"/>
              <a:gd name="T14" fmla="*/ 95 w 342"/>
              <a:gd name="T15" fmla="*/ 283 h 342"/>
              <a:gd name="T16" fmla="*/ 95 w 342"/>
              <a:gd name="T17" fmla="*/ 245 h 342"/>
              <a:gd name="T18" fmla="*/ 95 w 342"/>
              <a:gd name="T19" fmla="*/ 283 h 342"/>
              <a:gd name="T20" fmla="*/ 67 w 342"/>
              <a:gd name="T21" fmla="*/ 216 h 342"/>
              <a:gd name="T22" fmla="*/ 114 w 342"/>
              <a:gd name="T23" fmla="*/ 239 h 342"/>
              <a:gd name="T24" fmla="*/ 169 w 342"/>
              <a:gd name="T25" fmla="*/ 239 h 342"/>
              <a:gd name="T26" fmla="*/ 120 w 342"/>
              <a:gd name="T27" fmla="*/ 216 h 342"/>
              <a:gd name="T28" fmla="*/ 169 w 342"/>
              <a:gd name="T29" fmla="*/ 239 h 342"/>
              <a:gd name="T30" fmla="*/ 119 w 342"/>
              <a:gd name="T31" fmla="*/ 209 h 342"/>
              <a:gd name="T32" fmla="*/ 175 w 342"/>
              <a:gd name="T33" fmla="*/ 171 h 342"/>
              <a:gd name="T34" fmla="*/ 116 w 342"/>
              <a:gd name="T35" fmla="*/ 164 h 342"/>
              <a:gd name="T36" fmla="*/ 177 w 342"/>
              <a:gd name="T37" fmla="*/ 140 h 342"/>
              <a:gd name="T38" fmla="*/ 116 w 342"/>
              <a:gd name="T39" fmla="*/ 164 h 342"/>
              <a:gd name="T40" fmla="*/ 177 w 342"/>
              <a:gd name="T41" fmla="*/ 264 h 342"/>
              <a:gd name="T42" fmla="*/ 215 w 342"/>
              <a:gd name="T43" fmla="*/ 264 h 342"/>
              <a:gd name="T44" fmla="*/ 217 w 342"/>
              <a:gd name="T45" fmla="*/ 239 h 342"/>
              <a:gd name="T46" fmla="*/ 178 w 342"/>
              <a:gd name="T47" fmla="*/ 216 h 342"/>
              <a:gd name="T48" fmla="*/ 217 w 342"/>
              <a:gd name="T49" fmla="*/ 239 h 342"/>
              <a:gd name="T50" fmla="*/ 179 w 342"/>
              <a:gd name="T51" fmla="*/ 209 h 342"/>
              <a:gd name="T52" fmla="*/ 235 w 342"/>
              <a:gd name="T53" fmla="*/ 171 h 342"/>
              <a:gd name="T54" fmla="*/ 283 w 342"/>
              <a:gd name="T55" fmla="*/ 126 h 342"/>
              <a:gd name="T56" fmla="*/ 241 w 342"/>
              <a:gd name="T57" fmla="*/ 149 h 342"/>
              <a:gd name="T58" fmla="*/ 182 w 342"/>
              <a:gd name="T59" fmla="*/ 164 h 342"/>
              <a:gd name="T60" fmla="*/ 220 w 342"/>
              <a:gd name="T61" fmla="*/ 140 h 342"/>
              <a:gd name="T62" fmla="*/ 252 w 342"/>
              <a:gd name="T63" fmla="*/ 107 h 342"/>
              <a:gd name="T64" fmla="*/ 260 w 342"/>
              <a:gd name="T65" fmla="*/ 103 h 342"/>
              <a:gd name="T66" fmla="*/ 283 w 342"/>
              <a:gd name="T67" fmla="*/ 12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chemeClr val="accent3"/>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26" name="Group 125"/>
          <p:cNvGrpSpPr/>
          <p:nvPr/>
        </p:nvGrpSpPr>
        <p:grpSpPr>
          <a:xfrm>
            <a:off x="19946276" y="8012208"/>
            <a:ext cx="1752440" cy="1752896"/>
            <a:chOff x="8089901" y="4441825"/>
            <a:chExt cx="1016000" cy="1016000"/>
          </a:xfrm>
          <a:solidFill>
            <a:schemeClr val="accent1">
              <a:lumMod val="60000"/>
              <a:lumOff val="40000"/>
            </a:schemeClr>
          </a:solidFill>
        </p:grpSpPr>
        <p:sp>
          <p:nvSpPr>
            <p:cNvPr id="127" name="Rectangle 46"/>
            <p:cNvSpPr>
              <a:spLocks noChangeArrowheads="1"/>
            </p:cNvSpPr>
            <p:nvPr/>
          </p:nvSpPr>
          <p:spPr bwMode="auto">
            <a:xfrm>
              <a:off x="8507413" y="4703763"/>
              <a:ext cx="255588" cy="13493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28" name="Freeform 47"/>
            <p:cNvSpPr>
              <a:spLocks noEditPoints="1"/>
            </p:cNvSpPr>
            <p:nvPr/>
          </p:nvSpPr>
          <p:spPr bwMode="auto">
            <a:xfrm>
              <a:off x="8089901" y="4441825"/>
              <a:ext cx="1016000" cy="1016000"/>
            </a:xfrm>
            <a:custGeom>
              <a:avLst/>
              <a:gdLst>
                <a:gd name="T0" fmla="*/ 176 w 353"/>
                <a:gd name="T1" fmla="*/ 0 h 353"/>
                <a:gd name="T2" fmla="*/ 0 w 353"/>
                <a:gd name="T3" fmla="*/ 176 h 353"/>
                <a:gd name="T4" fmla="*/ 176 w 353"/>
                <a:gd name="T5" fmla="*/ 353 h 353"/>
                <a:gd name="T6" fmla="*/ 353 w 353"/>
                <a:gd name="T7" fmla="*/ 176 h 353"/>
                <a:gd name="T8" fmla="*/ 176 w 353"/>
                <a:gd name="T9" fmla="*/ 0 h 353"/>
                <a:gd name="T10" fmla="*/ 271 w 353"/>
                <a:gd name="T11" fmla="*/ 280 h 353"/>
                <a:gd name="T12" fmla="*/ 107 w 353"/>
                <a:gd name="T13" fmla="*/ 280 h 353"/>
                <a:gd name="T14" fmla="*/ 107 w 353"/>
                <a:gd name="T15" fmla="*/ 257 h 353"/>
                <a:gd name="T16" fmla="*/ 98 w 353"/>
                <a:gd name="T17" fmla="*/ 259 h 353"/>
                <a:gd name="T18" fmla="*/ 93 w 353"/>
                <a:gd name="T19" fmla="*/ 278 h 353"/>
                <a:gd name="T20" fmla="*/ 82 w 353"/>
                <a:gd name="T21" fmla="*/ 278 h 353"/>
                <a:gd name="T22" fmla="*/ 89 w 353"/>
                <a:gd name="T23" fmla="*/ 251 h 353"/>
                <a:gd name="T24" fmla="*/ 107 w 353"/>
                <a:gd name="T25" fmla="*/ 245 h 353"/>
                <a:gd name="T26" fmla="*/ 107 w 353"/>
                <a:gd name="T27" fmla="*/ 213 h 353"/>
                <a:gd name="T28" fmla="*/ 98 w 353"/>
                <a:gd name="T29" fmla="*/ 215 h 353"/>
                <a:gd name="T30" fmla="*/ 93 w 353"/>
                <a:gd name="T31" fmla="*/ 234 h 353"/>
                <a:gd name="T32" fmla="*/ 82 w 353"/>
                <a:gd name="T33" fmla="*/ 234 h 353"/>
                <a:gd name="T34" fmla="*/ 89 w 353"/>
                <a:gd name="T35" fmla="*/ 207 h 353"/>
                <a:gd name="T36" fmla="*/ 107 w 353"/>
                <a:gd name="T37" fmla="*/ 201 h 353"/>
                <a:gd name="T38" fmla="*/ 107 w 353"/>
                <a:gd name="T39" fmla="*/ 169 h 353"/>
                <a:gd name="T40" fmla="*/ 98 w 353"/>
                <a:gd name="T41" fmla="*/ 171 h 353"/>
                <a:gd name="T42" fmla="*/ 93 w 353"/>
                <a:gd name="T43" fmla="*/ 190 h 353"/>
                <a:gd name="T44" fmla="*/ 82 w 353"/>
                <a:gd name="T45" fmla="*/ 190 h 353"/>
                <a:gd name="T46" fmla="*/ 89 w 353"/>
                <a:gd name="T47" fmla="*/ 163 h 353"/>
                <a:gd name="T48" fmla="*/ 107 w 353"/>
                <a:gd name="T49" fmla="*/ 157 h 353"/>
                <a:gd name="T50" fmla="*/ 107 w 353"/>
                <a:gd name="T51" fmla="*/ 125 h 353"/>
                <a:gd name="T52" fmla="*/ 98 w 353"/>
                <a:gd name="T53" fmla="*/ 127 h 353"/>
                <a:gd name="T54" fmla="*/ 93 w 353"/>
                <a:gd name="T55" fmla="*/ 146 h 353"/>
                <a:gd name="T56" fmla="*/ 82 w 353"/>
                <a:gd name="T57" fmla="*/ 146 h 353"/>
                <a:gd name="T58" fmla="*/ 89 w 353"/>
                <a:gd name="T59" fmla="*/ 119 h 353"/>
                <a:gd name="T60" fmla="*/ 107 w 353"/>
                <a:gd name="T61" fmla="*/ 113 h 353"/>
                <a:gd name="T62" fmla="*/ 107 w 353"/>
                <a:gd name="T63" fmla="*/ 81 h 353"/>
                <a:gd name="T64" fmla="*/ 98 w 353"/>
                <a:gd name="T65" fmla="*/ 83 h 353"/>
                <a:gd name="T66" fmla="*/ 93 w 353"/>
                <a:gd name="T67" fmla="*/ 102 h 353"/>
                <a:gd name="T68" fmla="*/ 82 w 353"/>
                <a:gd name="T69" fmla="*/ 102 h 353"/>
                <a:gd name="T70" fmla="*/ 89 w 353"/>
                <a:gd name="T71" fmla="*/ 75 h 353"/>
                <a:gd name="T72" fmla="*/ 107 w 353"/>
                <a:gd name="T73" fmla="*/ 69 h 353"/>
                <a:gd name="T74" fmla="*/ 107 w 353"/>
                <a:gd name="T75" fmla="*/ 69 h 353"/>
                <a:gd name="T76" fmla="*/ 271 w 353"/>
                <a:gd name="T77" fmla="*/ 69 h 353"/>
                <a:gd name="T78" fmla="*/ 271 w 353"/>
                <a:gd name="T79" fmla="*/ 28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3" h="353">
                  <a:moveTo>
                    <a:pt x="176" y="0"/>
                  </a:moveTo>
                  <a:cubicBezTo>
                    <a:pt x="79" y="0"/>
                    <a:pt x="0" y="79"/>
                    <a:pt x="0" y="176"/>
                  </a:cubicBezTo>
                  <a:cubicBezTo>
                    <a:pt x="0" y="274"/>
                    <a:pt x="79" y="353"/>
                    <a:pt x="176" y="353"/>
                  </a:cubicBezTo>
                  <a:cubicBezTo>
                    <a:pt x="274" y="353"/>
                    <a:pt x="353" y="274"/>
                    <a:pt x="353" y="176"/>
                  </a:cubicBezTo>
                  <a:cubicBezTo>
                    <a:pt x="353" y="79"/>
                    <a:pt x="274" y="0"/>
                    <a:pt x="176" y="0"/>
                  </a:cubicBezTo>
                  <a:close/>
                  <a:moveTo>
                    <a:pt x="271" y="280"/>
                  </a:moveTo>
                  <a:cubicBezTo>
                    <a:pt x="107" y="280"/>
                    <a:pt x="107" y="280"/>
                    <a:pt x="107" y="280"/>
                  </a:cubicBezTo>
                  <a:cubicBezTo>
                    <a:pt x="107" y="257"/>
                    <a:pt x="107" y="257"/>
                    <a:pt x="107" y="257"/>
                  </a:cubicBezTo>
                  <a:cubicBezTo>
                    <a:pt x="104" y="257"/>
                    <a:pt x="100" y="257"/>
                    <a:pt x="98" y="259"/>
                  </a:cubicBezTo>
                  <a:cubicBezTo>
                    <a:pt x="92" y="263"/>
                    <a:pt x="93" y="272"/>
                    <a:pt x="93" y="278"/>
                  </a:cubicBezTo>
                  <a:cubicBezTo>
                    <a:pt x="94" y="285"/>
                    <a:pt x="82" y="285"/>
                    <a:pt x="82" y="278"/>
                  </a:cubicBezTo>
                  <a:cubicBezTo>
                    <a:pt x="81" y="268"/>
                    <a:pt x="82" y="258"/>
                    <a:pt x="89" y="251"/>
                  </a:cubicBezTo>
                  <a:cubicBezTo>
                    <a:pt x="94" y="247"/>
                    <a:pt x="101" y="245"/>
                    <a:pt x="107" y="245"/>
                  </a:cubicBezTo>
                  <a:cubicBezTo>
                    <a:pt x="107" y="213"/>
                    <a:pt x="107" y="213"/>
                    <a:pt x="107" y="213"/>
                  </a:cubicBezTo>
                  <a:cubicBezTo>
                    <a:pt x="104" y="213"/>
                    <a:pt x="100" y="213"/>
                    <a:pt x="98" y="215"/>
                  </a:cubicBezTo>
                  <a:cubicBezTo>
                    <a:pt x="92" y="219"/>
                    <a:pt x="93" y="228"/>
                    <a:pt x="93" y="234"/>
                  </a:cubicBezTo>
                  <a:cubicBezTo>
                    <a:pt x="94" y="241"/>
                    <a:pt x="82" y="241"/>
                    <a:pt x="82" y="234"/>
                  </a:cubicBezTo>
                  <a:cubicBezTo>
                    <a:pt x="81" y="224"/>
                    <a:pt x="82" y="214"/>
                    <a:pt x="89" y="207"/>
                  </a:cubicBezTo>
                  <a:cubicBezTo>
                    <a:pt x="94" y="202"/>
                    <a:pt x="101" y="201"/>
                    <a:pt x="107" y="201"/>
                  </a:cubicBezTo>
                  <a:cubicBezTo>
                    <a:pt x="107" y="169"/>
                    <a:pt x="107" y="169"/>
                    <a:pt x="107" y="169"/>
                  </a:cubicBezTo>
                  <a:cubicBezTo>
                    <a:pt x="104" y="169"/>
                    <a:pt x="100" y="169"/>
                    <a:pt x="98" y="171"/>
                  </a:cubicBezTo>
                  <a:cubicBezTo>
                    <a:pt x="92" y="175"/>
                    <a:pt x="93" y="184"/>
                    <a:pt x="93" y="190"/>
                  </a:cubicBezTo>
                  <a:cubicBezTo>
                    <a:pt x="94" y="197"/>
                    <a:pt x="82" y="197"/>
                    <a:pt x="82" y="190"/>
                  </a:cubicBezTo>
                  <a:cubicBezTo>
                    <a:pt x="81" y="180"/>
                    <a:pt x="82" y="170"/>
                    <a:pt x="89" y="163"/>
                  </a:cubicBezTo>
                  <a:cubicBezTo>
                    <a:pt x="94" y="158"/>
                    <a:pt x="101" y="157"/>
                    <a:pt x="107" y="157"/>
                  </a:cubicBezTo>
                  <a:cubicBezTo>
                    <a:pt x="107" y="125"/>
                    <a:pt x="107" y="125"/>
                    <a:pt x="107" y="125"/>
                  </a:cubicBezTo>
                  <a:cubicBezTo>
                    <a:pt x="104" y="125"/>
                    <a:pt x="100" y="125"/>
                    <a:pt x="98" y="127"/>
                  </a:cubicBezTo>
                  <a:cubicBezTo>
                    <a:pt x="92" y="131"/>
                    <a:pt x="93" y="140"/>
                    <a:pt x="93" y="146"/>
                  </a:cubicBezTo>
                  <a:cubicBezTo>
                    <a:pt x="94" y="153"/>
                    <a:pt x="82" y="153"/>
                    <a:pt x="82" y="146"/>
                  </a:cubicBezTo>
                  <a:cubicBezTo>
                    <a:pt x="81" y="136"/>
                    <a:pt x="82" y="126"/>
                    <a:pt x="89" y="119"/>
                  </a:cubicBezTo>
                  <a:cubicBezTo>
                    <a:pt x="94" y="114"/>
                    <a:pt x="101" y="113"/>
                    <a:pt x="107" y="113"/>
                  </a:cubicBezTo>
                  <a:cubicBezTo>
                    <a:pt x="107" y="81"/>
                    <a:pt x="107" y="81"/>
                    <a:pt x="107" y="81"/>
                  </a:cubicBezTo>
                  <a:cubicBezTo>
                    <a:pt x="104" y="81"/>
                    <a:pt x="100" y="81"/>
                    <a:pt x="98" y="83"/>
                  </a:cubicBezTo>
                  <a:cubicBezTo>
                    <a:pt x="92" y="87"/>
                    <a:pt x="93" y="96"/>
                    <a:pt x="93" y="102"/>
                  </a:cubicBezTo>
                  <a:cubicBezTo>
                    <a:pt x="94" y="109"/>
                    <a:pt x="82" y="109"/>
                    <a:pt x="82" y="102"/>
                  </a:cubicBezTo>
                  <a:cubicBezTo>
                    <a:pt x="81" y="92"/>
                    <a:pt x="82" y="82"/>
                    <a:pt x="89" y="75"/>
                  </a:cubicBezTo>
                  <a:cubicBezTo>
                    <a:pt x="94" y="70"/>
                    <a:pt x="101" y="69"/>
                    <a:pt x="107" y="69"/>
                  </a:cubicBezTo>
                  <a:cubicBezTo>
                    <a:pt x="107" y="69"/>
                    <a:pt x="107" y="69"/>
                    <a:pt x="107" y="69"/>
                  </a:cubicBezTo>
                  <a:cubicBezTo>
                    <a:pt x="271" y="69"/>
                    <a:pt x="271" y="69"/>
                    <a:pt x="271" y="69"/>
                  </a:cubicBezTo>
                  <a:lnTo>
                    <a:pt x="271" y="2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29" name="Group 128"/>
          <p:cNvGrpSpPr/>
          <p:nvPr/>
        </p:nvGrpSpPr>
        <p:grpSpPr>
          <a:xfrm>
            <a:off x="18267768" y="4122972"/>
            <a:ext cx="1423857" cy="1421488"/>
            <a:chOff x="7116763" y="2187575"/>
            <a:chExt cx="825500" cy="823913"/>
          </a:xfrm>
          <a:solidFill>
            <a:schemeClr val="accent1"/>
          </a:solidFill>
        </p:grpSpPr>
        <p:sp>
          <p:nvSpPr>
            <p:cNvPr id="130" name="Freeform 48"/>
            <p:cNvSpPr>
              <a:spLocks/>
            </p:cNvSpPr>
            <p:nvPr/>
          </p:nvSpPr>
          <p:spPr bwMode="auto">
            <a:xfrm>
              <a:off x="7473951" y="2566988"/>
              <a:ext cx="71438" cy="98425"/>
            </a:xfrm>
            <a:custGeom>
              <a:avLst/>
              <a:gdLst>
                <a:gd name="T0" fmla="*/ 0 w 25"/>
                <a:gd name="T1" fmla="*/ 32 h 34"/>
                <a:gd name="T2" fmla="*/ 3 w 25"/>
                <a:gd name="T3" fmla="*/ 34 h 34"/>
                <a:gd name="T4" fmla="*/ 25 w 25"/>
                <a:gd name="T5" fmla="*/ 0 h 34"/>
                <a:gd name="T6" fmla="*/ 13 w 25"/>
                <a:gd name="T7" fmla="*/ 4 h 34"/>
                <a:gd name="T8" fmla="*/ 0 w 25"/>
                <a:gd name="T9" fmla="*/ 32 h 34"/>
              </a:gdLst>
              <a:ahLst/>
              <a:cxnLst>
                <a:cxn ang="0">
                  <a:pos x="T0" y="T1"/>
                </a:cxn>
                <a:cxn ang="0">
                  <a:pos x="T2" y="T3"/>
                </a:cxn>
                <a:cxn ang="0">
                  <a:pos x="T4" y="T5"/>
                </a:cxn>
                <a:cxn ang="0">
                  <a:pos x="T6" y="T7"/>
                </a:cxn>
                <a:cxn ang="0">
                  <a:pos x="T8" y="T9"/>
                </a:cxn>
              </a:cxnLst>
              <a:rect l="0" t="0" r="r" b="b"/>
              <a:pathLst>
                <a:path w="25" h="34">
                  <a:moveTo>
                    <a:pt x="0" y="32"/>
                  </a:moveTo>
                  <a:cubicBezTo>
                    <a:pt x="0" y="34"/>
                    <a:pt x="2" y="34"/>
                    <a:pt x="3" y="34"/>
                  </a:cubicBezTo>
                  <a:cubicBezTo>
                    <a:pt x="9" y="34"/>
                    <a:pt x="18" y="28"/>
                    <a:pt x="25" y="0"/>
                  </a:cubicBezTo>
                  <a:cubicBezTo>
                    <a:pt x="20" y="0"/>
                    <a:pt x="15" y="2"/>
                    <a:pt x="13" y="4"/>
                  </a:cubicBezTo>
                  <a:cubicBezTo>
                    <a:pt x="6" y="11"/>
                    <a:pt x="0" y="23"/>
                    <a:pt x="0"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31" name="Freeform 49"/>
            <p:cNvSpPr>
              <a:spLocks noEditPoints="1"/>
            </p:cNvSpPr>
            <p:nvPr/>
          </p:nvSpPr>
          <p:spPr bwMode="auto">
            <a:xfrm>
              <a:off x="7116763" y="2187575"/>
              <a:ext cx="825500" cy="823913"/>
            </a:xfrm>
            <a:custGeom>
              <a:avLst/>
              <a:gdLst>
                <a:gd name="T0" fmla="*/ 143 w 287"/>
                <a:gd name="T1" fmla="*/ 0 h 286"/>
                <a:gd name="T2" fmla="*/ 0 w 287"/>
                <a:gd name="T3" fmla="*/ 143 h 286"/>
                <a:gd name="T4" fmla="*/ 143 w 287"/>
                <a:gd name="T5" fmla="*/ 286 h 286"/>
                <a:gd name="T6" fmla="*/ 287 w 287"/>
                <a:gd name="T7" fmla="*/ 143 h 286"/>
                <a:gd name="T8" fmla="*/ 143 w 287"/>
                <a:gd name="T9" fmla="*/ 0 h 286"/>
                <a:gd name="T10" fmla="*/ 222 w 287"/>
                <a:gd name="T11" fmla="*/ 171 h 286"/>
                <a:gd name="T12" fmla="*/ 180 w 287"/>
                <a:gd name="T13" fmla="*/ 194 h 286"/>
                <a:gd name="T14" fmla="*/ 154 w 287"/>
                <a:gd name="T15" fmla="*/ 184 h 286"/>
                <a:gd name="T16" fmla="*/ 125 w 287"/>
                <a:gd name="T17" fmla="*/ 194 h 286"/>
                <a:gd name="T18" fmla="*/ 91 w 287"/>
                <a:gd name="T19" fmla="*/ 165 h 286"/>
                <a:gd name="T20" fmla="*/ 110 w 287"/>
                <a:gd name="T21" fmla="*/ 120 h 286"/>
                <a:gd name="T22" fmla="*/ 170 w 287"/>
                <a:gd name="T23" fmla="*/ 103 h 286"/>
                <a:gd name="T24" fmla="*/ 180 w 287"/>
                <a:gd name="T25" fmla="*/ 103 h 286"/>
                <a:gd name="T26" fmla="*/ 187 w 287"/>
                <a:gd name="T27" fmla="*/ 104 h 286"/>
                <a:gd name="T28" fmla="*/ 185 w 287"/>
                <a:gd name="T29" fmla="*/ 110 h 286"/>
                <a:gd name="T30" fmla="*/ 178 w 287"/>
                <a:gd name="T31" fmla="*/ 149 h 286"/>
                <a:gd name="T32" fmla="*/ 177 w 287"/>
                <a:gd name="T33" fmla="*/ 151 h 286"/>
                <a:gd name="T34" fmla="*/ 175 w 287"/>
                <a:gd name="T35" fmla="*/ 162 h 286"/>
                <a:gd name="T36" fmla="*/ 181 w 287"/>
                <a:gd name="T37" fmla="*/ 166 h 286"/>
                <a:gd name="T38" fmla="*/ 196 w 287"/>
                <a:gd name="T39" fmla="*/ 154 h 286"/>
                <a:gd name="T40" fmla="*/ 201 w 287"/>
                <a:gd name="T41" fmla="*/ 131 h 286"/>
                <a:gd name="T42" fmla="*/ 186 w 287"/>
                <a:gd name="T43" fmla="*/ 94 h 286"/>
                <a:gd name="T44" fmla="*/ 146 w 287"/>
                <a:gd name="T45" fmla="*/ 80 h 286"/>
                <a:gd name="T46" fmla="*/ 79 w 287"/>
                <a:gd name="T47" fmla="*/ 161 h 286"/>
                <a:gd name="T48" fmla="*/ 94 w 287"/>
                <a:gd name="T49" fmla="*/ 199 h 286"/>
                <a:gd name="T50" fmla="*/ 135 w 287"/>
                <a:gd name="T51" fmla="*/ 213 h 286"/>
                <a:gd name="T52" fmla="*/ 201 w 287"/>
                <a:gd name="T53" fmla="*/ 193 h 286"/>
                <a:gd name="T54" fmla="*/ 206 w 287"/>
                <a:gd name="T55" fmla="*/ 191 h 286"/>
                <a:gd name="T56" fmla="*/ 208 w 287"/>
                <a:gd name="T57" fmla="*/ 196 h 286"/>
                <a:gd name="T58" fmla="*/ 216 w 287"/>
                <a:gd name="T59" fmla="*/ 212 h 286"/>
                <a:gd name="T60" fmla="*/ 218 w 287"/>
                <a:gd name="T61" fmla="*/ 217 h 286"/>
                <a:gd name="T62" fmla="*/ 214 w 287"/>
                <a:gd name="T63" fmla="*/ 219 h 286"/>
                <a:gd name="T64" fmla="*/ 133 w 287"/>
                <a:gd name="T65" fmla="*/ 240 h 286"/>
                <a:gd name="T66" fmla="*/ 74 w 287"/>
                <a:gd name="T67" fmla="*/ 221 h 286"/>
                <a:gd name="T68" fmla="*/ 46 w 287"/>
                <a:gd name="T69" fmla="*/ 160 h 286"/>
                <a:gd name="T70" fmla="*/ 71 w 287"/>
                <a:gd name="T71" fmla="*/ 88 h 286"/>
                <a:gd name="T72" fmla="*/ 148 w 287"/>
                <a:gd name="T73" fmla="*/ 52 h 286"/>
                <a:gd name="T74" fmla="*/ 204 w 287"/>
                <a:gd name="T75" fmla="*/ 70 h 286"/>
                <a:gd name="T76" fmla="*/ 234 w 287"/>
                <a:gd name="T77" fmla="*/ 129 h 286"/>
                <a:gd name="T78" fmla="*/ 222 w 287"/>
                <a:gd name="T79" fmla="*/ 17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7" h="286">
                  <a:moveTo>
                    <a:pt x="143" y="0"/>
                  </a:moveTo>
                  <a:cubicBezTo>
                    <a:pt x="64" y="0"/>
                    <a:pt x="0" y="64"/>
                    <a:pt x="0" y="143"/>
                  </a:cubicBezTo>
                  <a:cubicBezTo>
                    <a:pt x="0" y="222"/>
                    <a:pt x="64" y="286"/>
                    <a:pt x="143" y="286"/>
                  </a:cubicBezTo>
                  <a:cubicBezTo>
                    <a:pt x="223" y="286"/>
                    <a:pt x="287" y="222"/>
                    <a:pt x="287" y="143"/>
                  </a:cubicBezTo>
                  <a:cubicBezTo>
                    <a:pt x="287" y="64"/>
                    <a:pt x="223" y="0"/>
                    <a:pt x="143" y="0"/>
                  </a:cubicBezTo>
                  <a:close/>
                  <a:moveTo>
                    <a:pt x="222" y="171"/>
                  </a:moveTo>
                  <a:cubicBezTo>
                    <a:pt x="212" y="186"/>
                    <a:pt x="198" y="194"/>
                    <a:pt x="180" y="194"/>
                  </a:cubicBezTo>
                  <a:cubicBezTo>
                    <a:pt x="167" y="194"/>
                    <a:pt x="161" y="190"/>
                    <a:pt x="154" y="184"/>
                  </a:cubicBezTo>
                  <a:cubicBezTo>
                    <a:pt x="146" y="190"/>
                    <a:pt x="138" y="194"/>
                    <a:pt x="125" y="194"/>
                  </a:cubicBezTo>
                  <a:cubicBezTo>
                    <a:pt x="105" y="194"/>
                    <a:pt x="91" y="182"/>
                    <a:pt x="91" y="165"/>
                  </a:cubicBezTo>
                  <a:cubicBezTo>
                    <a:pt x="91" y="150"/>
                    <a:pt x="99" y="132"/>
                    <a:pt x="110" y="120"/>
                  </a:cubicBezTo>
                  <a:cubicBezTo>
                    <a:pt x="119" y="110"/>
                    <a:pt x="133" y="103"/>
                    <a:pt x="170" y="103"/>
                  </a:cubicBezTo>
                  <a:cubicBezTo>
                    <a:pt x="173" y="103"/>
                    <a:pt x="177" y="103"/>
                    <a:pt x="180" y="103"/>
                  </a:cubicBezTo>
                  <a:cubicBezTo>
                    <a:pt x="187" y="104"/>
                    <a:pt x="187" y="104"/>
                    <a:pt x="187" y="104"/>
                  </a:cubicBezTo>
                  <a:cubicBezTo>
                    <a:pt x="185" y="110"/>
                    <a:pt x="185" y="110"/>
                    <a:pt x="185" y="110"/>
                  </a:cubicBezTo>
                  <a:cubicBezTo>
                    <a:pt x="178" y="149"/>
                    <a:pt x="178" y="149"/>
                    <a:pt x="178" y="149"/>
                  </a:cubicBezTo>
                  <a:cubicBezTo>
                    <a:pt x="177" y="149"/>
                    <a:pt x="177" y="150"/>
                    <a:pt x="177" y="151"/>
                  </a:cubicBezTo>
                  <a:cubicBezTo>
                    <a:pt x="177" y="154"/>
                    <a:pt x="175" y="159"/>
                    <a:pt x="175" y="162"/>
                  </a:cubicBezTo>
                  <a:cubicBezTo>
                    <a:pt x="175" y="165"/>
                    <a:pt x="177" y="166"/>
                    <a:pt x="181" y="166"/>
                  </a:cubicBezTo>
                  <a:cubicBezTo>
                    <a:pt x="187" y="166"/>
                    <a:pt x="192" y="162"/>
                    <a:pt x="196" y="154"/>
                  </a:cubicBezTo>
                  <a:cubicBezTo>
                    <a:pt x="200" y="146"/>
                    <a:pt x="201" y="136"/>
                    <a:pt x="201" y="131"/>
                  </a:cubicBezTo>
                  <a:cubicBezTo>
                    <a:pt x="201" y="116"/>
                    <a:pt x="196" y="103"/>
                    <a:pt x="186" y="94"/>
                  </a:cubicBezTo>
                  <a:cubicBezTo>
                    <a:pt x="176" y="84"/>
                    <a:pt x="162" y="80"/>
                    <a:pt x="146" y="80"/>
                  </a:cubicBezTo>
                  <a:cubicBezTo>
                    <a:pt x="112" y="80"/>
                    <a:pt x="79" y="107"/>
                    <a:pt x="79" y="161"/>
                  </a:cubicBezTo>
                  <a:cubicBezTo>
                    <a:pt x="79" y="177"/>
                    <a:pt x="84" y="190"/>
                    <a:pt x="94" y="199"/>
                  </a:cubicBezTo>
                  <a:cubicBezTo>
                    <a:pt x="104" y="208"/>
                    <a:pt x="118" y="213"/>
                    <a:pt x="135" y="213"/>
                  </a:cubicBezTo>
                  <a:cubicBezTo>
                    <a:pt x="161" y="213"/>
                    <a:pt x="182" y="203"/>
                    <a:pt x="201" y="193"/>
                  </a:cubicBezTo>
                  <a:cubicBezTo>
                    <a:pt x="206" y="191"/>
                    <a:pt x="206" y="191"/>
                    <a:pt x="206" y="191"/>
                  </a:cubicBezTo>
                  <a:cubicBezTo>
                    <a:pt x="208" y="196"/>
                    <a:pt x="208" y="196"/>
                    <a:pt x="208" y="196"/>
                  </a:cubicBezTo>
                  <a:cubicBezTo>
                    <a:pt x="216" y="212"/>
                    <a:pt x="216" y="212"/>
                    <a:pt x="216" y="212"/>
                  </a:cubicBezTo>
                  <a:cubicBezTo>
                    <a:pt x="218" y="217"/>
                    <a:pt x="218" y="217"/>
                    <a:pt x="218" y="217"/>
                  </a:cubicBezTo>
                  <a:cubicBezTo>
                    <a:pt x="214" y="219"/>
                    <a:pt x="214" y="219"/>
                    <a:pt x="214" y="219"/>
                  </a:cubicBezTo>
                  <a:cubicBezTo>
                    <a:pt x="189" y="233"/>
                    <a:pt x="161" y="240"/>
                    <a:pt x="133" y="240"/>
                  </a:cubicBezTo>
                  <a:cubicBezTo>
                    <a:pt x="111" y="240"/>
                    <a:pt x="90" y="233"/>
                    <a:pt x="74" y="221"/>
                  </a:cubicBezTo>
                  <a:cubicBezTo>
                    <a:pt x="55" y="207"/>
                    <a:pt x="46" y="186"/>
                    <a:pt x="46" y="160"/>
                  </a:cubicBezTo>
                  <a:cubicBezTo>
                    <a:pt x="46" y="134"/>
                    <a:pt x="55" y="108"/>
                    <a:pt x="71" y="88"/>
                  </a:cubicBezTo>
                  <a:cubicBezTo>
                    <a:pt x="84" y="72"/>
                    <a:pt x="108" y="52"/>
                    <a:pt x="148" y="52"/>
                  </a:cubicBezTo>
                  <a:cubicBezTo>
                    <a:pt x="167" y="52"/>
                    <a:pt x="188" y="59"/>
                    <a:pt x="204" y="70"/>
                  </a:cubicBezTo>
                  <a:cubicBezTo>
                    <a:pt x="217" y="80"/>
                    <a:pt x="234" y="98"/>
                    <a:pt x="234" y="129"/>
                  </a:cubicBezTo>
                  <a:cubicBezTo>
                    <a:pt x="234" y="144"/>
                    <a:pt x="229" y="159"/>
                    <a:pt x="222" y="1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32" name="Freeform 50"/>
          <p:cNvSpPr>
            <a:spLocks noEditPoints="1"/>
          </p:cNvSpPr>
          <p:nvPr/>
        </p:nvSpPr>
        <p:spPr bwMode="auto">
          <a:xfrm>
            <a:off x="16200823" y="3134042"/>
            <a:ext cx="1439862" cy="1435100"/>
          </a:xfrm>
          <a:custGeom>
            <a:avLst/>
            <a:gdLst>
              <a:gd name="T0" fmla="*/ 145 w 290"/>
              <a:gd name="T1" fmla="*/ 0 h 289"/>
              <a:gd name="T2" fmla="*/ 0 w 290"/>
              <a:gd name="T3" fmla="*/ 144 h 289"/>
              <a:gd name="T4" fmla="*/ 145 w 290"/>
              <a:gd name="T5" fmla="*/ 289 h 289"/>
              <a:gd name="T6" fmla="*/ 290 w 290"/>
              <a:gd name="T7" fmla="*/ 144 h 289"/>
              <a:gd name="T8" fmla="*/ 145 w 290"/>
              <a:gd name="T9" fmla="*/ 0 h 289"/>
              <a:gd name="T10" fmla="*/ 173 w 290"/>
              <a:gd name="T11" fmla="*/ 144 h 289"/>
              <a:gd name="T12" fmla="*/ 173 w 290"/>
              <a:gd name="T13" fmla="*/ 236 h 289"/>
              <a:gd name="T14" fmla="*/ 79 w 290"/>
              <a:gd name="T15" fmla="*/ 197 h 289"/>
              <a:gd name="T16" fmla="*/ 79 w 290"/>
              <a:gd name="T17" fmla="*/ 183 h 289"/>
              <a:gd name="T18" fmla="*/ 46 w 290"/>
              <a:gd name="T19" fmla="*/ 183 h 289"/>
              <a:gd name="T20" fmla="*/ 46 w 290"/>
              <a:gd name="T21" fmla="*/ 106 h 289"/>
              <a:gd name="T22" fmla="*/ 79 w 290"/>
              <a:gd name="T23" fmla="*/ 106 h 289"/>
              <a:gd name="T24" fmla="*/ 79 w 290"/>
              <a:gd name="T25" fmla="*/ 91 h 289"/>
              <a:gd name="T26" fmla="*/ 173 w 290"/>
              <a:gd name="T27" fmla="*/ 53 h 289"/>
              <a:gd name="T28" fmla="*/ 173 w 290"/>
              <a:gd name="T29" fmla="*/ 144 h 289"/>
              <a:gd name="T30" fmla="*/ 182 w 290"/>
              <a:gd name="T31" fmla="*/ 196 h 289"/>
              <a:gd name="T32" fmla="*/ 194 w 290"/>
              <a:gd name="T33" fmla="*/ 144 h 289"/>
              <a:gd name="T34" fmla="*/ 182 w 290"/>
              <a:gd name="T35" fmla="*/ 93 h 289"/>
              <a:gd name="T36" fmla="*/ 197 w 290"/>
              <a:gd name="T37" fmla="*/ 84 h 289"/>
              <a:gd name="T38" fmla="*/ 211 w 290"/>
              <a:gd name="T39" fmla="*/ 144 h 289"/>
              <a:gd name="T40" fmla="*/ 197 w 290"/>
              <a:gd name="T41" fmla="*/ 204 h 289"/>
              <a:gd name="T42" fmla="*/ 182 w 290"/>
              <a:gd name="T43" fmla="*/ 196 h 289"/>
              <a:gd name="T44" fmla="*/ 225 w 290"/>
              <a:gd name="T45" fmla="*/ 225 h 289"/>
              <a:gd name="T46" fmla="*/ 210 w 290"/>
              <a:gd name="T47" fmla="*/ 216 h 289"/>
              <a:gd name="T48" fmla="*/ 227 w 290"/>
              <a:gd name="T49" fmla="*/ 144 h 289"/>
              <a:gd name="T50" fmla="*/ 210 w 290"/>
              <a:gd name="T51" fmla="*/ 72 h 289"/>
              <a:gd name="T52" fmla="*/ 225 w 290"/>
              <a:gd name="T53" fmla="*/ 64 h 289"/>
              <a:gd name="T54" fmla="*/ 244 w 290"/>
              <a:gd name="T55" fmla="*/ 144 h 289"/>
              <a:gd name="T56" fmla="*/ 225 w 290"/>
              <a:gd name="T57" fmla="*/ 2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0" h="289">
                <a:moveTo>
                  <a:pt x="145" y="0"/>
                </a:moveTo>
                <a:cubicBezTo>
                  <a:pt x="65" y="0"/>
                  <a:pt x="0" y="64"/>
                  <a:pt x="0" y="144"/>
                </a:cubicBezTo>
                <a:cubicBezTo>
                  <a:pt x="0" y="224"/>
                  <a:pt x="65" y="289"/>
                  <a:pt x="145" y="289"/>
                </a:cubicBezTo>
                <a:cubicBezTo>
                  <a:pt x="225" y="289"/>
                  <a:pt x="290" y="224"/>
                  <a:pt x="290" y="144"/>
                </a:cubicBezTo>
                <a:cubicBezTo>
                  <a:pt x="290" y="64"/>
                  <a:pt x="225" y="0"/>
                  <a:pt x="145" y="0"/>
                </a:cubicBezTo>
                <a:close/>
                <a:moveTo>
                  <a:pt x="173" y="144"/>
                </a:moveTo>
                <a:cubicBezTo>
                  <a:pt x="173" y="236"/>
                  <a:pt x="173" y="236"/>
                  <a:pt x="173" y="236"/>
                </a:cubicBezTo>
                <a:cubicBezTo>
                  <a:pt x="79" y="197"/>
                  <a:pt x="79" y="197"/>
                  <a:pt x="79" y="197"/>
                </a:cubicBezTo>
                <a:cubicBezTo>
                  <a:pt x="79" y="183"/>
                  <a:pt x="79" y="183"/>
                  <a:pt x="79" y="183"/>
                </a:cubicBezTo>
                <a:cubicBezTo>
                  <a:pt x="46" y="183"/>
                  <a:pt x="46" y="183"/>
                  <a:pt x="46" y="183"/>
                </a:cubicBezTo>
                <a:cubicBezTo>
                  <a:pt x="46" y="106"/>
                  <a:pt x="46" y="106"/>
                  <a:pt x="46" y="106"/>
                </a:cubicBezTo>
                <a:cubicBezTo>
                  <a:pt x="79" y="106"/>
                  <a:pt x="79" y="106"/>
                  <a:pt x="79" y="106"/>
                </a:cubicBezTo>
                <a:cubicBezTo>
                  <a:pt x="79" y="91"/>
                  <a:pt x="79" y="91"/>
                  <a:pt x="79" y="91"/>
                </a:cubicBezTo>
                <a:cubicBezTo>
                  <a:pt x="173" y="53"/>
                  <a:pt x="173" y="53"/>
                  <a:pt x="173" y="53"/>
                </a:cubicBezTo>
                <a:lnTo>
                  <a:pt x="173" y="144"/>
                </a:lnTo>
                <a:close/>
                <a:moveTo>
                  <a:pt x="182" y="196"/>
                </a:moveTo>
                <a:cubicBezTo>
                  <a:pt x="190" y="182"/>
                  <a:pt x="194" y="163"/>
                  <a:pt x="194" y="144"/>
                </a:cubicBezTo>
                <a:cubicBezTo>
                  <a:pt x="194" y="125"/>
                  <a:pt x="190" y="107"/>
                  <a:pt x="182" y="93"/>
                </a:cubicBezTo>
                <a:cubicBezTo>
                  <a:pt x="197" y="84"/>
                  <a:pt x="197" y="84"/>
                  <a:pt x="197" y="84"/>
                </a:cubicBezTo>
                <a:cubicBezTo>
                  <a:pt x="206" y="101"/>
                  <a:pt x="211" y="123"/>
                  <a:pt x="211" y="144"/>
                </a:cubicBezTo>
                <a:cubicBezTo>
                  <a:pt x="211" y="166"/>
                  <a:pt x="206" y="187"/>
                  <a:pt x="197" y="204"/>
                </a:cubicBezTo>
                <a:lnTo>
                  <a:pt x="182" y="196"/>
                </a:lnTo>
                <a:close/>
                <a:moveTo>
                  <a:pt x="225" y="225"/>
                </a:moveTo>
                <a:cubicBezTo>
                  <a:pt x="210" y="216"/>
                  <a:pt x="210" y="216"/>
                  <a:pt x="210" y="216"/>
                </a:cubicBezTo>
                <a:cubicBezTo>
                  <a:pt x="221" y="196"/>
                  <a:pt x="227" y="171"/>
                  <a:pt x="227" y="144"/>
                </a:cubicBezTo>
                <a:cubicBezTo>
                  <a:pt x="227" y="118"/>
                  <a:pt x="221" y="93"/>
                  <a:pt x="210" y="72"/>
                </a:cubicBezTo>
                <a:cubicBezTo>
                  <a:pt x="225" y="64"/>
                  <a:pt x="225" y="64"/>
                  <a:pt x="225" y="64"/>
                </a:cubicBezTo>
                <a:cubicBezTo>
                  <a:pt x="237" y="87"/>
                  <a:pt x="244" y="115"/>
                  <a:pt x="244" y="144"/>
                </a:cubicBezTo>
                <a:cubicBezTo>
                  <a:pt x="244" y="174"/>
                  <a:pt x="237" y="202"/>
                  <a:pt x="225" y="225"/>
                </a:cubicBezTo>
                <a:close/>
              </a:path>
            </a:pathLst>
          </a:custGeom>
          <a:solidFill>
            <a:schemeClr val="accent3"/>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33" name="Group 132"/>
          <p:cNvGrpSpPr/>
          <p:nvPr/>
        </p:nvGrpSpPr>
        <p:grpSpPr>
          <a:xfrm>
            <a:off x="20606179" y="6081284"/>
            <a:ext cx="1752440" cy="1747416"/>
            <a:chOff x="8472488" y="3322638"/>
            <a:chExt cx="1016000" cy="1012825"/>
          </a:xfrm>
          <a:solidFill>
            <a:schemeClr val="accent2"/>
          </a:solidFill>
        </p:grpSpPr>
        <p:sp>
          <p:nvSpPr>
            <p:cNvPr id="134" name="Oval 51"/>
            <p:cNvSpPr>
              <a:spLocks noChangeArrowheads="1"/>
            </p:cNvSpPr>
            <p:nvPr/>
          </p:nvSpPr>
          <p:spPr bwMode="auto">
            <a:xfrm>
              <a:off x="9110663" y="3733800"/>
              <a:ext cx="55563" cy="5397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35" name="Freeform 52"/>
            <p:cNvSpPr>
              <a:spLocks noEditPoints="1"/>
            </p:cNvSpPr>
            <p:nvPr/>
          </p:nvSpPr>
          <p:spPr bwMode="auto">
            <a:xfrm>
              <a:off x="8472488" y="3322638"/>
              <a:ext cx="1016000" cy="1012825"/>
            </a:xfrm>
            <a:custGeom>
              <a:avLst/>
              <a:gdLst>
                <a:gd name="T0" fmla="*/ 176 w 353"/>
                <a:gd name="T1" fmla="*/ 0 h 352"/>
                <a:gd name="T2" fmla="*/ 0 w 353"/>
                <a:gd name="T3" fmla="*/ 176 h 352"/>
                <a:gd name="T4" fmla="*/ 176 w 353"/>
                <a:gd name="T5" fmla="*/ 352 h 352"/>
                <a:gd name="T6" fmla="*/ 353 w 353"/>
                <a:gd name="T7" fmla="*/ 176 h 352"/>
                <a:gd name="T8" fmla="*/ 176 w 353"/>
                <a:gd name="T9" fmla="*/ 0 h 352"/>
                <a:gd name="T10" fmla="*/ 287 w 353"/>
                <a:gd name="T11" fmla="*/ 162 h 352"/>
                <a:gd name="T12" fmla="*/ 268 w 353"/>
                <a:gd name="T13" fmla="*/ 183 h 352"/>
                <a:gd name="T14" fmla="*/ 160 w 353"/>
                <a:gd name="T15" fmla="*/ 289 h 352"/>
                <a:gd name="T16" fmla="*/ 63 w 353"/>
                <a:gd name="T17" fmla="*/ 191 h 352"/>
                <a:gd name="T18" fmla="*/ 84 w 353"/>
                <a:gd name="T19" fmla="*/ 202 h 352"/>
                <a:gd name="T20" fmla="*/ 140 w 353"/>
                <a:gd name="T21" fmla="*/ 175 h 352"/>
                <a:gd name="T22" fmla="*/ 139 w 353"/>
                <a:gd name="T23" fmla="*/ 164 h 352"/>
                <a:gd name="T24" fmla="*/ 197 w 353"/>
                <a:gd name="T25" fmla="*/ 97 h 352"/>
                <a:gd name="T26" fmla="*/ 259 w 353"/>
                <a:gd name="T27" fmla="*/ 137 h 352"/>
                <a:gd name="T28" fmla="*/ 287 w 353"/>
                <a:gd name="T29" fmla="*/ 150 h 352"/>
                <a:gd name="T30" fmla="*/ 290 w 353"/>
                <a:gd name="T31" fmla="*/ 156 h 352"/>
                <a:gd name="T32" fmla="*/ 287 w 353"/>
                <a:gd name="T33" fmla="*/ 16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 h="352">
                  <a:moveTo>
                    <a:pt x="176" y="0"/>
                  </a:moveTo>
                  <a:cubicBezTo>
                    <a:pt x="79" y="0"/>
                    <a:pt x="0" y="79"/>
                    <a:pt x="0" y="176"/>
                  </a:cubicBezTo>
                  <a:cubicBezTo>
                    <a:pt x="0" y="274"/>
                    <a:pt x="79" y="352"/>
                    <a:pt x="176" y="352"/>
                  </a:cubicBezTo>
                  <a:cubicBezTo>
                    <a:pt x="274" y="352"/>
                    <a:pt x="353" y="274"/>
                    <a:pt x="353" y="176"/>
                  </a:cubicBezTo>
                  <a:cubicBezTo>
                    <a:pt x="353" y="79"/>
                    <a:pt x="274" y="0"/>
                    <a:pt x="176" y="0"/>
                  </a:cubicBezTo>
                  <a:close/>
                  <a:moveTo>
                    <a:pt x="287" y="162"/>
                  </a:moveTo>
                  <a:cubicBezTo>
                    <a:pt x="268" y="183"/>
                    <a:pt x="268" y="183"/>
                    <a:pt x="268" y="183"/>
                  </a:cubicBezTo>
                  <a:cubicBezTo>
                    <a:pt x="268" y="249"/>
                    <a:pt x="224" y="289"/>
                    <a:pt x="160" y="289"/>
                  </a:cubicBezTo>
                  <a:cubicBezTo>
                    <a:pt x="106" y="289"/>
                    <a:pt x="63" y="231"/>
                    <a:pt x="63" y="191"/>
                  </a:cubicBezTo>
                  <a:cubicBezTo>
                    <a:pt x="63" y="173"/>
                    <a:pt x="70" y="193"/>
                    <a:pt x="84" y="202"/>
                  </a:cubicBezTo>
                  <a:cubicBezTo>
                    <a:pt x="99" y="212"/>
                    <a:pt x="141" y="218"/>
                    <a:pt x="140" y="175"/>
                  </a:cubicBezTo>
                  <a:cubicBezTo>
                    <a:pt x="139" y="171"/>
                    <a:pt x="139" y="167"/>
                    <a:pt x="139" y="164"/>
                  </a:cubicBezTo>
                  <a:cubicBezTo>
                    <a:pt x="139" y="128"/>
                    <a:pt x="161" y="97"/>
                    <a:pt x="197" y="97"/>
                  </a:cubicBezTo>
                  <a:cubicBezTo>
                    <a:pt x="229" y="97"/>
                    <a:pt x="253" y="116"/>
                    <a:pt x="259" y="137"/>
                  </a:cubicBezTo>
                  <a:cubicBezTo>
                    <a:pt x="287" y="150"/>
                    <a:pt x="287" y="150"/>
                    <a:pt x="287" y="150"/>
                  </a:cubicBezTo>
                  <a:cubicBezTo>
                    <a:pt x="289" y="152"/>
                    <a:pt x="290" y="154"/>
                    <a:pt x="290" y="156"/>
                  </a:cubicBezTo>
                  <a:cubicBezTo>
                    <a:pt x="290" y="158"/>
                    <a:pt x="289" y="160"/>
                    <a:pt x="287" y="1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36" name="Freeform 53"/>
          <p:cNvSpPr>
            <a:spLocks noEditPoints="1"/>
          </p:cNvSpPr>
          <p:nvPr/>
        </p:nvSpPr>
        <p:spPr bwMode="auto">
          <a:xfrm>
            <a:off x="19129760" y="2345054"/>
            <a:ext cx="1739900" cy="1739900"/>
          </a:xfrm>
          <a:custGeom>
            <a:avLst/>
            <a:gdLst>
              <a:gd name="T0" fmla="*/ 175 w 350"/>
              <a:gd name="T1" fmla="*/ 0 h 350"/>
              <a:gd name="T2" fmla="*/ 0 w 350"/>
              <a:gd name="T3" fmla="*/ 175 h 350"/>
              <a:gd name="T4" fmla="*/ 175 w 350"/>
              <a:gd name="T5" fmla="*/ 350 h 350"/>
              <a:gd name="T6" fmla="*/ 350 w 350"/>
              <a:gd name="T7" fmla="*/ 175 h 350"/>
              <a:gd name="T8" fmla="*/ 175 w 350"/>
              <a:gd name="T9" fmla="*/ 0 h 350"/>
              <a:gd name="T10" fmla="*/ 277 w 350"/>
              <a:gd name="T11" fmla="*/ 257 h 350"/>
              <a:gd name="T12" fmla="*/ 268 w 350"/>
              <a:gd name="T13" fmla="*/ 261 h 350"/>
              <a:gd name="T14" fmla="*/ 255 w 350"/>
              <a:gd name="T15" fmla="*/ 264 h 350"/>
              <a:gd name="T16" fmla="*/ 248 w 350"/>
              <a:gd name="T17" fmla="*/ 270 h 350"/>
              <a:gd name="T18" fmla="*/ 230 w 350"/>
              <a:gd name="T19" fmla="*/ 270 h 350"/>
              <a:gd name="T20" fmla="*/ 223 w 350"/>
              <a:gd name="T21" fmla="*/ 264 h 350"/>
              <a:gd name="T22" fmla="*/ 223 w 350"/>
              <a:gd name="T23" fmla="*/ 175 h 350"/>
              <a:gd name="T24" fmla="*/ 230 w 350"/>
              <a:gd name="T25" fmla="*/ 169 h 350"/>
              <a:gd name="T26" fmla="*/ 248 w 350"/>
              <a:gd name="T27" fmla="*/ 169 h 350"/>
              <a:gd name="T28" fmla="*/ 255 w 350"/>
              <a:gd name="T29" fmla="*/ 175 h 350"/>
              <a:gd name="T30" fmla="*/ 262 w 350"/>
              <a:gd name="T31" fmla="*/ 176 h 350"/>
              <a:gd name="T32" fmla="*/ 175 w 350"/>
              <a:gd name="T33" fmla="*/ 96 h 350"/>
              <a:gd name="T34" fmla="*/ 88 w 350"/>
              <a:gd name="T35" fmla="*/ 176 h 350"/>
              <a:gd name="T36" fmla="*/ 95 w 350"/>
              <a:gd name="T37" fmla="*/ 175 h 350"/>
              <a:gd name="T38" fmla="*/ 101 w 350"/>
              <a:gd name="T39" fmla="*/ 169 h 350"/>
              <a:gd name="T40" fmla="*/ 120 w 350"/>
              <a:gd name="T41" fmla="*/ 169 h 350"/>
              <a:gd name="T42" fmla="*/ 126 w 350"/>
              <a:gd name="T43" fmla="*/ 175 h 350"/>
              <a:gd name="T44" fmla="*/ 126 w 350"/>
              <a:gd name="T45" fmla="*/ 264 h 350"/>
              <a:gd name="T46" fmla="*/ 120 w 350"/>
              <a:gd name="T47" fmla="*/ 270 h 350"/>
              <a:gd name="T48" fmla="*/ 101 w 350"/>
              <a:gd name="T49" fmla="*/ 270 h 350"/>
              <a:gd name="T50" fmla="*/ 95 w 350"/>
              <a:gd name="T51" fmla="*/ 264 h 350"/>
              <a:gd name="T52" fmla="*/ 52 w 350"/>
              <a:gd name="T53" fmla="*/ 219 h 350"/>
              <a:gd name="T54" fmla="*/ 71 w 350"/>
              <a:gd name="T55" fmla="*/ 183 h 350"/>
              <a:gd name="T56" fmla="*/ 175 w 350"/>
              <a:gd name="T57" fmla="*/ 80 h 350"/>
              <a:gd name="T58" fmla="*/ 279 w 350"/>
              <a:gd name="T59" fmla="*/ 183 h 350"/>
              <a:gd name="T60" fmla="*/ 298 w 350"/>
              <a:gd name="T61" fmla="*/ 219 h 350"/>
              <a:gd name="T62" fmla="*/ 277 w 350"/>
              <a:gd name="T63" fmla="*/ 25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0" h="350">
                <a:moveTo>
                  <a:pt x="175" y="0"/>
                </a:moveTo>
                <a:cubicBezTo>
                  <a:pt x="78" y="0"/>
                  <a:pt x="0" y="78"/>
                  <a:pt x="0" y="175"/>
                </a:cubicBezTo>
                <a:cubicBezTo>
                  <a:pt x="0" y="272"/>
                  <a:pt x="78" y="350"/>
                  <a:pt x="175" y="350"/>
                </a:cubicBezTo>
                <a:cubicBezTo>
                  <a:pt x="271" y="350"/>
                  <a:pt x="350" y="272"/>
                  <a:pt x="350" y="175"/>
                </a:cubicBezTo>
                <a:cubicBezTo>
                  <a:pt x="350" y="78"/>
                  <a:pt x="271" y="0"/>
                  <a:pt x="175" y="0"/>
                </a:cubicBezTo>
                <a:close/>
                <a:moveTo>
                  <a:pt x="277" y="257"/>
                </a:moveTo>
                <a:cubicBezTo>
                  <a:pt x="268" y="261"/>
                  <a:pt x="268" y="261"/>
                  <a:pt x="268" y="261"/>
                </a:cubicBezTo>
                <a:cubicBezTo>
                  <a:pt x="264" y="263"/>
                  <a:pt x="260" y="264"/>
                  <a:pt x="255" y="264"/>
                </a:cubicBezTo>
                <a:cubicBezTo>
                  <a:pt x="255" y="267"/>
                  <a:pt x="252" y="270"/>
                  <a:pt x="248" y="270"/>
                </a:cubicBezTo>
                <a:cubicBezTo>
                  <a:pt x="230" y="270"/>
                  <a:pt x="230" y="270"/>
                  <a:pt x="230" y="270"/>
                </a:cubicBezTo>
                <a:cubicBezTo>
                  <a:pt x="226" y="270"/>
                  <a:pt x="223" y="267"/>
                  <a:pt x="223" y="264"/>
                </a:cubicBezTo>
                <a:cubicBezTo>
                  <a:pt x="223" y="175"/>
                  <a:pt x="223" y="175"/>
                  <a:pt x="223" y="175"/>
                </a:cubicBezTo>
                <a:cubicBezTo>
                  <a:pt x="223" y="171"/>
                  <a:pt x="226" y="169"/>
                  <a:pt x="230" y="169"/>
                </a:cubicBezTo>
                <a:cubicBezTo>
                  <a:pt x="248" y="169"/>
                  <a:pt x="248" y="169"/>
                  <a:pt x="248" y="169"/>
                </a:cubicBezTo>
                <a:cubicBezTo>
                  <a:pt x="252" y="169"/>
                  <a:pt x="255" y="171"/>
                  <a:pt x="255" y="175"/>
                </a:cubicBezTo>
                <a:cubicBezTo>
                  <a:pt x="257" y="175"/>
                  <a:pt x="259" y="175"/>
                  <a:pt x="262" y="176"/>
                </a:cubicBezTo>
                <a:cubicBezTo>
                  <a:pt x="258" y="131"/>
                  <a:pt x="220" y="96"/>
                  <a:pt x="175" y="96"/>
                </a:cubicBezTo>
                <a:cubicBezTo>
                  <a:pt x="129" y="96"/>
                  <a:pt x="92" y="131"/>
                  <a:pt x="88" y="176"/>
                </a:cubicBezTo>
                <a:cubicBezTo>
                  <a:pt x="90" y="175"/>
                  <a:pt x="92" y="175"/>
                  <a:pt x="95" y="175"/>
                </a:cubicBezTo>
                <a:cubicBezTo>
                  <a:pt x="95" y="171"/>
                  <a:pt x="98" y="169"/>
                  <a:pt x="101" y="169"/>
                </a:cubicBezTo>
                <a:cubicBezTo>
                  <a:pt x="120" y="169"/>
                  <a:pt x="120" y="169"/>
                  <a:pt x="120" y="169"/>
                </a:cubicBezTo>
                <a:cubicBezTo>
                  <a:pt x="123" y="169"/>
                  <a:pt x="126" y="171"/>
                  <a:pt x="126" y="175"/>
                </a:cubicBezTo>
                <a:cubicBezTo>
                  <a:pt x="126" y="264"/>
                  <a:pt x="126" y="264"/>
                  <a:pt x="126" y="264"/>
                </a:cubicBezTo>
                <a:cubicBezTo>
                  <a:pt x="126" y="267"/>
                  <a:pt x="123" y="270"/>
                  <a:pt x="120" y="270"/>
                </a:cubicBezTo>
                <a:cubicBezTo>
                  <a:pt x="101" y="270"/>
                  <a:pt x="101" y="270"/>
                  <a:pt x="101" y="270"/>
                </a:cubicBezTo>
                <a:cubicBezTo>
                  <a:pt x="98" y="270"/>
                  <a:pt x="95" y="267"/>
                  <a:pt x="95" y="264"/>
                </a:cubicBezTo>
                <a:cubicBezTo>
                  <a:pt x="71" y="263"/>
                  <a:pt x="52" y="243"/>
                  <a:pt x="52" y="219"/>
                </a:cubicBezTo>
                <a:cubicBezTo>
                  <a:pt x="52" y="204"/>
                  <a:pt x="59" y="191"/>
                  <a:pt x="71" y="183"/>
                </a:cubicBezTo>
                <a:cubicBezTo>
                  <a:pt x="71" y="126"/>
                  <a:pt x="118" y="80"/>
                  <a:pt x="175" y="80"/>
                </a:cubicBezTo>
                <a:cubicBezTo>
                  <a:pt x="232" y="80"/>
                  <a:pt x="278" y="126"/>
                  <a:pt x="279" y="183"/>
                </a:cubicBezTo>
                <a:cubicBezTo>
                  <a:pt x="290" y="191"/>
                  <a:pt x="298" y="204"/>
                  <a:pt x="298" y="219"/>
                </a:cubicBezTo>
                <a:cubicBezTo>
                  <a:pt x="298" y="235"/>
                  <a:pt x="290" y="249"/>
                  <a:pt x="277" y="257"/>
                </a:cubicBezTo>
                <a:close/>
              </a:path>
            </a:pathLst>
          </a:custGeom>
          <a:solidFill>
            <a:schemeClr val="accent5"/>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sp>
        <p:nvSpPr>
          <p:cNvPr id="137" name="Freeform 54"/>
          <p:cNvSpPr>
            <a:spLocks noEditPoints="1"/>
          </p:cNvSpPr>
          <p:nvPr/>
        </p:nvSpPr>
        <p:spPr bwMode="auto">
          <a:xfrm>
            <a:off x="14165648" y="4073842"/>
            <a:ext cx="1435100" cy="1435100"/>
          </a:xfrm>
          <a:custGeom>
            <a:avLst/>
            <a:gdLst>
              <a:gd name="T0" fmla="*/ 145 w 289"/>
              <a:gd name="T1" fmla="*/ 0 h 289"/>
              <a:gd name="T2" fmla="*/ 0 w 289"/>
              <a:gd name="T3" fmla="*/ 145 h 289"/>
              <a:gd name="T4" fmla="*/ 145 w 289"/>
              <a:gd name="T5" fmla="*/ 289 h 289"/>
              <a:gd name="T6" fmla="*/ 289 w 289"/>
              <a:gd name="T7" fmla="*/ 145 h 289"/>
              <a:gd name="T8" fmla="*/ 145 w 289"/>
              <a:gd name="T9" fmla="*/ 0 h 289"/>
              <a:gd name="T10" fmla="*/ 145 w 289"/>
              <a:gd name="T11" fmla="*/ 227 h 289"/>
              <a:gd name="T12" fmla="*/ 121 w 289"/>
              <a:gd name="T13" fmla="*/ 204 h 289"/>
              <a:gd name="T14" fmla="*/ 145 w 289"/>
              <a:gd name="T15" fmla="*/ 181 h 289"/>
              <a:gd name="T16" fmla="*/ 168 w 289"/>
              <a:gd name="T17" fmla="*/ 204 h 289"/>
              <a:gd name="T18" fmla="*/ 145 w 289"/>
              <a:gd name="T19" fmla="*/ 227 h 289"/>
              <a:gd name="T20" fmla="*/ 206 w 289"/>
              <a:gd name="T21" fmla="*/ 174 h 289"/>
              <a:gd name="T22" fmla="*/ 185 w 289"/>
              <a:gd name="T23" fmla="*/ 174 h 289"/>
              <a:gd name="T24" fmla="*/ 180 w 289"/>
              <a:gd name="T25" fmla="*/ 168 h 289"/>
              <a:gd name="T26" fmla="*/ 113 w 289"/>
              <a:gd name="T27" fmla="*/ 168 h 289"/>
              <a:gd name="T28" fmla="*/ 105 w 289"/>
              <a:gd name="T29" fmla="*/ 176 h 289"/>
              <a:gd name="T30" fmla="*/ 85 w 289"/>
              <a:gd name="T31" fmla="*/ 176 h 289"/>
              <a:gd name="T32" fmla="*/ 85 w 289"/>
              <a:gd name="T33" fmla="*/ 156 h 289"/>
              <a:gd name="T34" fmla="*/ 89 w 289"/>
              <a:gd name="T35" fmla="*/ 151 h 289"/>
              <a:gd name="T36" fmla="*/ 93 w 289"/>
              <a:gd name="T37" fmla="*/ 148 h 289"/>
              <a:gd name="T38" fmla="*/ 198 w 289"/>
              <a:gd name="T39" fmla="*/ 145 h 289"/>
              <a:gd name="T40" fmla="*/ 198 w 289"/>
              <a:gd name="T41" fmla="*/ 146 h 289"/>
              <a:gd name="T42" fmla="*/ 199 w 289"/>
              <a:gd name="T43" fmla="*/ 147 h 289"/>
              <a:gd name="T44" fmla="*/ 200 w 289"/>
              <a:gd name="T45" fmla="*/ 148 h 289"/>
              <a:gd name="T46" fmla="*/ 206 w 289"/>
              <a:gd name="T47" fmla="*/ 154 h 289"/>
              <a:gd name="T48" fmla="*/ 210 w 289"/>
              <a:gd name="T49" fmla="*/ 164 h 289"/>
              <a:gd name="T50" fmla="*/ 206 w 289"/>
              <a:gd name="T51" fmla="*/ 174 h 289"/>
              <a:gd name="T52" fmla="*/ 240 w 289"/>
              <a:gd name="T53" fmla="*/ 138 h 289"/>
              <a:gd name="T54" fmla="*/ 221 w 289"/>
              <a:gd name="T55" fmla="*/ 138 h 289"/>
              <a:gd name="T56" fmla="*/ 214 w 289"/>
              <a:gd name="T57" fmla="*/ 131 h 289"/>
              <a:gd name="T58" fmla="*/ 76 w 289"/>
              <a:gd name="T59" fmla="*/ 132 h 289"/>
              <a:gd name="T60" fmla="*/ 76 w 289"/>
              <a:gd name="T61" fmla="*/ 132 h 289"/>
              <a:gd name="T62" fmla="*/ 67 w 289"/>
              <a:gd name="T63" fmla="*/ 141 h 289"/>
              <a:gd name="T64" fmla="*/ 49 w 289"/>
              <a:gd name="T65" fmla="*/ 141 h 289"/>
              <a:gd name="T66" fmla="*/ 48 w 289"/>
              <a:gd name="T67" fmla="*/ 122 h 289"/>
              <a:gd name="T68" fmla="*/ 57 w 289"/>
              <a:gd name="T69" fmla="*/ 113 h 289"/>
              <a:gd name="T70" fmla="*/ 58 w 289"/>
              <a:gd name="T71" fmla="*/ 112 h 289"/>
              <a:gd name="T72" fmla="*/ 229 w 289"/>
              <a:gd name="T73" fmla="*/ 109 h 289"/>
              <a:gd name="T74" fmla="*/ 231 w 289"/>
              <a:gd name="T75" fmla="*/ 110 h 289"/>
              <a:gd name="T76" fmla="*/ 235 w 289"/>
              <a:gd name="T77" fmla="*/ 114 h 289"/>
              <a:gd name="T78" fmla="*/ 235 w 289"/>
              <a:gd name="T79" fmla="*/ 114 h 289"/>
              <a:gd name="T80" fmla="*/ 240 w 289"/>
              <a:gd name="T81" fmla="*/ 119 h 289"/>
              <a:gd name="T82" fmla="*/ 240 w 289"/>
              <a:gd name="T83" fmla="*/ 13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9" h="289">
                <a:moveTo>
                  <a:pt x="145" y="0"/>
                </a:moveTo>
                <a:cubicBezTo>
                  <a:pt x="65" y="0"/>
                  <a:pt x="0" y="65"/>
                  <a:pt x="0" y="145"/>
                </a:cubicBezTo>
                <a:cubicBezTo>
                  <a:pt x="0" y="224"/>
                  <a:pt x="65" y="289"/>
                  <a:pt x="145" y="289"/>
                </a:cubicBezTo>
                <a:cubicBezTo>
                  <a:pt x="225" y="289"/>
                  <a:pt x="289" y="224"/>
                  <a:pt x="289" y="145"/>
                </a:cubicBezTo>
                <a:cubicBezTo>
                  <a:pt x="289" y="65"/>
                  <a:pt x="225" y="0"/>
                  <a:pt x="145" y="0"/>
                </a:cubicBezTo>
                <a:close/>
                <a:moveTo>
                  <a:pt x="145" y="227"/>
                </a:moveTo>
                <a:cubicBezTo>
                  <a:pt x="132" y="227"/>
                  <a:pt x="121" y="217"/>
                  <a:pt x="121" y="204"/>
                </a:cubicBezTo>
                <a:cubicBezTo>
                  <a:pt x="121" y="191"/>
                  <a:pt x="132" y="181"/>
                  <a:pt x="145" y="181"/>
                </a:cubicBezTo>
                <a:cubicBezTo>
                  <a:pt x="158" y="181"/>
                  <a:pt x="168" y="191"/>
                  <a:pt x="168" y="204"/>
                </a:cubicBezTo>
                <a:cubicBezTo>
                  <a:pt x="168" y="217"/>
                  <a:pt x="158" y="227"/>
                  <a:pt x="145" y="227"/>
                </a:cubicBezTo>
                <a:close/>
                <a:moveTo>
                  <a:pt x="206" y="174"/>
                </a:moveTo>
                <a:cubicBezTo>
                  <a:pt x="200" y="180"/>
                  <a:pt x="191" y="180"/>
                  <a:pt x="185" y="174"/>
                </a:cubicBezTo>
                <a:cubicBezTo>
                  <a:pt x="180" y="168"/>
                  <a:pt x="180" y="168"/>
                  <a:pt x="180" y="168"/>
                </a:cubicBezTo>
                <a:cubicBezTo>
                  <a:pt x="161" y="150"/>
                  <a:pt x="132" y="150"/>
                  <a:pt x="113" y="168"/>
                </a:cubicBezTo>
                <a:cubicBezTo>
                  <a:pt x="105" y="176"/>
                  <a:pt x="105" y="176"/>
                  <a:pt x="105" y="176"/>
                </a:cubicBezTo>
                <a:cubicBezTo>
                  <a:pt x="100" y="182"/>
                  <a:pt x="90" y="182"/>
                  <a:pt x="85" y="176"/>
                </a:cubicBezTo>
                <a:cubicBezTo>
                  <a:pt x="79" y="171"/>
                  <a:pt x="79" y="161"/>
                  <a:pt x="85" y="156"/>
                </a:cubicBezTo>
                <a:cubicBezTo>
                  <a:pt x="89" y="151"/>
                  <a:pt x="89" y="151"/>
                  <a:pt x="89" y="151"/>
                </a:cubicBezTo>
                <a:cubicBezTo>
                  <a:pt x="93" y="148"/>
                  <a:pt x="93" y="148"/>
                  <a:pt x="93" y="148"/>
                </a:cubicBezTo>
                <a:cubicBezTo>
                  <a:pt x="121" y="119"/>
                  <a:pt x="167" y="118"/>
                  <a:pt x="198" y="145"/>
                </a:cubicBezTo>
                <a:cubicBezTo>
                  <a:pt x="198" y="145"/>
                  <a:pt x="198" y="146"/>
                  <a:pt x="198" y="146"/>
                </a:cubicBezTo>
                <a:cubicBezTo>
                  <a:pt x="199" y="147"/>
                  <a:pt x="199" y="147"/>
                  <a:pt x="199" y="147"/>
                </a:cubicBezTo>
                <a:cubicBezTo>
                  <a:pt x="200" y="147"/>
                  <a:pt x="200" y="147"/>
                  <a:pt x="200" y="148"/>
                </a:cubicBezTo>
                <a:cubicBezTo>
                  <a:pt x="206" y="154"/>
                  <a:pt x="206" y="154"/>
                  <a:pt x="206" y="154"/>
                </a:cubicBezTo>
                <a:cubicBezTo>
                  <a:pt x="209" y="156"/>
                  <a:pt x="210" y="160"/>
                  <a:pt x="210" y="164"/>
                </a:cubicBezTo>
                <a:cubicBezTo>
                  <a:pt x="210" y="168"/>
                  <a:pt x="209" y="171"/>
                  <a:pt x="206" y="174"/>
                </a:cubicBezTo>
                <a:close/>
                <a:moveTo>
                  <a:pt x="240" y="138"/>
                </a:moveTo>
                <a:cubicBezTo>
                  <a:pt x="235" y="143"/>
                  <a:pt x="226" y="143"/>
                  <a:pt x="221" y="138"/>
                </a:cubicBezTo>
                <a:cubicBezTo>
                  <a:pt x="214" y="131"/>
                  <a:pt x="214" y="131"/>
                  <a:pt x="214" y="131"/>
                </a:cubicBezTo>
                <a:cubicBezTo>
                  <a:pt x="176" y="94"/>
                  <a:pt x="115" y="95"/>
                  <a:pt x="76" y="132"/>
                </a:cubicBezTo>
                <a:cubicBezTo>
                  <a:pt x="76" y="132"/>
                  <a:pt x="76" y="132"/>
                  <a:pt x="76" y="132"/>
                </a:cubicBezTo>
                <a:cubicBezTo>
                  <a:pt x="67" y="141"/>
                  <a:pt x="67" y="141"/>
                  <a:pt x="67" y="141"/>
                </a:cubicBezTo>
                <a:cubicBezTo>
                  <a:pt x="62" y="146"/>
                  <a:pt x="54" y="146"/>
                  <a:pt x="49" y="141"/>
                </a:cubicBezTo>
                <a:cubicBezTo>
                  <a:pt x="43" y="135"/>
                  <a:pt x="43" y="127"/>
                  <a:pt x="48" y="122"/>
                </a:cubicBezTo>
                <a:cubicBezTo>
                  <a:pt x="57" y="113"/>
                  <a:pt x="57" y="113"/>
                  <a:pt x="57" y="113"/>
                </a:cubicBezTo>
                <a:cubicBezTo>
                  <a:pt x="57" y="113"/>
                  <a:pt x="58" y="113"/>
                  <a:pt x="58" y="112"/>
                </a:cubicBezTo>
                <a:cubicBezTo>
                  <a:pt x="105" y="67"/>
                  <a:pt x="180" y="65"/>
                  <a:pt x="229" y="109"/>
                </a:cubicBezTo>
                <a:cubicBezTo>
                  <a:pt x="230" y="109"/>
                  <a:pt x="231" y="110"/>
                  <a:pt x="231" y="110"/>
                </a:cubicBezTo>
                <a:cubicBezTo>
                  <a:pt x="235" y="114"/>
                  <a:pt x="235" y="114"/>
                  <a:pt x="235" y="114"/>
                </a:cubicBezTo>
                <a:cubicBezTo>
                  <a:pt x="235" y="114"/>
                  <a:pt x="235" y="114"/>
                  <a:pt x="235" y="114"/>
                </a:cubicBezTo>
                <a:cubicBezTo>
                  <a:pt x="240" y="119"/>
                  <a:pt x="240" y="119"/>
                  <a:pt x="240" y="119"/>
                </a:cubicBezTo>
                <a:cubicBezTo>
                  <a:pt x="245" y="124"/>
                  <a:pt x="245" y="133"/>
                  <a:pt x="240" y="138"/>
                </a:cubicBezTo>
                <a:close/>
              </a:path>
            </a:pathLst>
          </a:custGeom>
          <a:solidFill>
            <a:schemeClr val="accent4"/>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38" name="Group 137"/>
          <p:cNvGrpSpPr/>
          <p:nvPr/>
        </p:nvGrpSpPr>
        <p:grpSpPr>
          <a:xfrm>
            <a:off x="18798977" y="5826566"/>
            <a:ext cx="1533385" cy="1533784"/>
            <a:chOff x="7424738" y="3175000"/>
            <a:chExt cx="889000" cy="889000"/>
          </a:xfrm>
          <a:solidFill>
            <a:schemeClr val="accent4"/>
          </a:solidFill>
        </p:grpSpPr>
        <p:sp>
          <p:nvSpPr>
            <p:cNvPr id="139" name="Rectangle 55"/>
            <p:cNvSpPr>
              <a:spLocks noChangeArrowheads="1"/>
            </p:cNvSpPr>
            <p:nvPr/>
          </p:nvSpPr>
          <p:spPr bwMode="auto">
            <a:xfrm>
              <a:off x="7612063" y="3603625"/>
              <a:ext cx="74613" cy="3175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0" name="Freeform 56"/>
            <p:cNvSpPr>
              <a:spLocks/>
            </p:cNvSpPr>
            <p:nvPr/>
          </p:nvSpPr>
          <p:spPr bwMode="auto">
            <a:xfrm>
              <a:off x="7675563" y="3738563"/>
              <a:ext cx="76200" cy="76200"/>
            </a:xfrm>
            <a:custGeom>
              <a:avLst/>
              <a:gdLst>
                <a:gd name="T0" fmla="*/ 0 w 48"/>
                <a:gd name="T1" fmla="*/ 33 h 48"/>
                <a:gd name="T2" fmla="*/ 14 w 48"/>
                <a:gd name="T3" fmla="*/ 48 h 48"/>
                <a:gd name="T4" fmla="*/ 48 w 48"/>
                <a:gd name="T5" fmla="*/ 15 h 48"/>
                <a:gd name="T6" fmla="*/ 34 w 48"/>
                <a:gd name="T7" fmla="*/ 0 h 48"/>
                <a:gd name="T8" fmla="*/ 0 w 48"/>
                <a:gd name="T9" fmla="*/ 33 h 48"/>
              </a:gdLst>
              <a:ahLst/>
              <a:cxnLst>
                <a:cxn ang="0">
                  <a:pos x="T0" y="T1"/>
                </a:cxn>
                <a:cxn ang="0">
                  <a:pos x="T2" y="T3"/>
                </a:cxn>
                <a:cxn ang="0">
                  <a:pos x="T4" y="T5"/>
                </a:cxn>
                <a:cxn ang="0">
                  <a:pos x="T6" y="T7"/>
                </a:cxn>
                <a:cxn ang="0">
                  <a:pos x="T8" y="T9"/>
                </a:cxn>
              </a:cxnLst>
              <a:rect l="0" t="0" r="r" b="b"/>
              <a:pathLst>
                <a:path w="48" h="48">
                  <a:moveTo>
                    <a:pt x="0" y="33"/>
                  </a:moveTo>
                  <a:lnTo>
                    <a:pt x="14" y="48"/>
                  </a:lnTo>
                  <a:lnTo>
                    <a:pt x="48" y="15"/>
                  </a:lnTo>
                  <a:lnTo>
                    <a:pt x="34" y="0"/>
                  </a:lnTo>
                  <a:lnTo>
                    <a:pt x="0"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1" name="Freeform 57"/>
            <p:cNvSpPr>
              <a:spLocks/>
            </p:cNvSpPr>
            <p:nvPr/>
          </p:nvSpPr>
          <p:spPr bwMode="auto">
            <a:xfrm>
              <a:off x="7675563" y="3425825"/>
              <a:ext cx="76200" cy="77788"/>
            </a:xfrm>
            <a:custGeom>
              <a:avLst/>
              <a:gdLst>
                <a:gd name="T0" fmla="*/ 0 w 48"/>
                <a:gd name="T1" fmla="*/ 14 h 49"/>
                <a:gd name="T2" fmla="*/ 34 w 48"/>
                <a:gd name="T3" fmla="*/ 49 h 49"/>
                <a:gd name="T4" fmla="*/ 48 w 48"/>
                <a:gd name="T5" fmla="*/ 34 h 49"/>
                <a:gd name="T6" fmla="*/ 14 w 48"/>
                <a:gd name="T7" fmla="*/ 0 h 49"/>
                <a:gd name="T8" fmla="*/ 0 w 48"/>
                <a:gd name="T9" fmla="*/ 14 h 49"/>
              </a:gdLst>
              <a:ahLst/>
              <a:cxnLst>
                <a:cxn ang="0">
                  <a:pos x="T0" y="T1"/>
                </a:cxn>
                <a:cxn ang="0">
                  <a:pos x="T2" y="T3"/>
                </a:cxn>
                <a:cxn ang="0">
                  <a:pos x="T4" y="T5"/>
                </a:cxn>
                <a:cxn ang="0">
                  <a:pos x="T6" y="T7"/>
                </a:cxn>
                <a:cxn ang="0">
                  <a:pos x="T8" y="T9"/>
                </a:cxn>
              </a:cxnLst>
              <a:rect l="0" t="0" r="r" b="b"/>
              <a:pathLst>
                <a:path w="48" h="49">
                  <a:moveTo>
                    <a:pt x="0" y="14"/>
                  </a:moveTo>
                  <a:lnTo>
                    <a:pt x="34" y="49"/>
                  </a:lnTo>
                  <a:lnTo>
                    <a:pt x="48" y="34"/>
                  </a:lnTo>
                  <a:lnTo>
                    <a:pt x="14" y="0"/>
                  </a:lnTo>
                  <a:lnTo>
                    <a:pt x="0"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2" name="Rectangle 58"/>
            <p:cNvSpPr>
              <a:spLocks noChangeArrowheads="1"/>
            </p:cNvSpPr>
            <p:nvPr/>
          </p:nvSpPr>
          <p:spPr bwMode="auto">
            <a:xfrm>
              <a:off x="7853363" y="3362325"/>
              <a:ext cx="31750" cy="746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3" name="Freeform 59"/>
            <p:cNvSpPr>
              <a:spLocks/>
            </p:cNvSpPr>
            <p:nvPr/>
          </p:nvSpPr>
          <p:spPr bwMode="auto">
            <a:xfrm>
              <a:off x="7988301" y="3425825"/>
              <a:ext cx="74613" cy="77788"/>
            </a:xfrm>
            <a:custGeom>
              <a:avLst/>
              <a:gdLst>
                <a:gd name="T0" fmla="*/ 47 w 47"/>
                <a:gd name="T1" fmla="*/ 14 h 49"/>
                <a:gd name="T2" fmla="*/ 33 w 47"/>
                <a:gd name="T3" fmla="*/ 0 h 49"/>
                <a:gd name="T4" fmla="*/ 0 w 47"/>
                <a:gd name="T5" fmla="*/ 34 h 49"/>
                <a:gd name="T6" fmla="*/ 15 w 47"/>
                <a:gd name="T7" fmla="*/ 49 h 49"/>
                <a:gd name="T8" fmla="*/ 47 w 47"/>
                <a:gd name="T9" fmla="*/ 14 h 49"/>
              </a:gdLst>
              <a:ahLst/>
              <a:cxnLst>
                <a:cxn ang="0">
                  <a:pos x="T0" y="T1"/>
                </a:cxn>
                <a:cxn ang="0">
                  <a:pos x="T2" y="T3"/>
                </a:cxn>
                <a:cxn ang="0">
                  <a:pos x="T4" y="T5"/>
                </a:cxn>
                <a:cxn ang="0">
                  <a:pos x="T6" y="T7"/>
                </a:cxn>
                <a:cxn ang="0">
                  <a:pos x="T8" y="T9"/>
                </a:cxn>
              </a:cxnLst>
              <a:rect l="0" t="0" r="r" b="b"/>
              <a:pathLst>
                <a:path w="47" h="49">
                  <a:moveTo>
                    <a:pt x="47" y="14"/>
                  </a:moveTo>
                  <a:lnTo>
                    <a:pt x="33" y="0"/>
                  </a:lnTo>
                  <a:lnTo>
                    <a:pt x="0" y="34"/>
                  </a:lnTo>
                  <a:lnTo>
                    <a:pt x="15" y="49"/>
                  </a:lnTo>
                  <a:lnTo>
                    <a:pt x="47"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4" name="Rectangle 60"/>
            <p:cNvSpPr>
              <a:spLocks noChangeArrowheads="1"/>
            </p:cNvSpPr>
            <p:nvPr/>
          </p:nvSpPr>
          <p:spPr bwMode="auto">
            <a:xfrm>
              <a:off x="8051801" y="3603625"/>
              <a:ext cx="74613" cy="3175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5" name="Freeform 61"/>
            <p:cNvSpPr>
              <a:spLocks/>
            </p:cNvSpPr>
            <p:nvPr/>
          </p:nvSpPr>
          <p:spPr bwMode="auto">
            <a:xfrm>
              <a:off x="7988301" y="3738563"/>
              <a:ext cx="74613" cy="76200"/>
            </a:xfrm>
            <a:custGeom>
              <a:avLst/>
              <a:gdLst>
                <a:gd name="T0" fmla="*/ 0 w 47"/>
                <a:gd name="T1" fmla="*/ 15 h 48"/>
                <a:gd name="T2" fmla="*/ 33 w 47"/>
                <a:gd name="T3" fmla="*/ 48 h 48"/>
                <a:gd name="T4" fmla="*/ 47 w 47"/>
                <a:gd name="T5" fmla="*/ 33 h 48"/>
                <a:gd name="T6" fmla="*/ 15 w 47"/>
                <a:gd name="T7" fmla="*/ 0 h 48"/>
                <a:gd name="T8" fmla="*/ 0 w 47"/>
                <a:gd name="T9" fmla="*/ 15 h 48"/>
              </a:gdLst>
              <a:ahLst/>
              <a:cxnLst>
                <a:cxn ang="0">
                  <a:pos x="T0" y="T1"/>
                </a:cxn>
                <a:cxn ang="0">
                  <a:pos x="T2" y="T3"/>
                </a:cxn>
                <a:cxn ang="0">
                  <a:pos x="T4" y="T5"/>
                </a:cxn>
                <a:cxn ang="0">
                  <a:pos x="T6" y="T7"/>
                </a:cxn>
                <a:cxn ang="0">
                  <a:pos x="T8" y="T9"/>
                </a:cxn>
              </a:cxnLst>
              <a:rect l="0" t="0" r="r" b="b"/>
              <a:pathLst>
                <a:path w="47" h="48">
                  <a:moveTo>
                    <a:pt x="0" y="15"/>
                  </a:moveTo>
                  <a:lnTo>
                    <a:pt x="33" y="48"/>
                  </a:lnTo>
                  <a:lnTo>
                    <a:pt x="47" y="33"/>
                  </a:lnTo>
                  <a:lnTo>
                    <a:pt x="15" y="0"/>
                  </a:lnTo>
                  <a:lnTo>
                    <a:pt x="0" y="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6" name="Freeform 62"/>
            <p:cNvSpPr>
              <a:spLocks noEditPoints="1"/>
            </p:cNvSpPr>
            <p:nvPr/>
          </p:nvSpPr>
          <p:spPr bwMode="auto">
            <a:xfrm>
              <a:off x="7424738" y="3175000"/>
              <a:ext cx="889000" cy="889000"/>
            </a:xfrm>
            <a:custGeom>
              <a:avLst/>
              <a:gdLst>
                <a:gd name="T0" fmla="*/ 155 w 309"/>
                <a:gd name="T1" fmla="*/ 0 h 309"/>
                <a:gd name="T2" fmla="*/ 0 w 309"/>
                <a:gd name="T3" fmla="*/ 155 h 309"/>
                <a:gd name="T4" fmla="*/ 155 w 309"/>
                <a:gd name="T5" fmla="*/ 309 h 309"/>
                <a:gd name="T6" fmla="*/ 309 w 309"/>
                <a:gd name="T7" fmla="*/ 155 h 309"/>
                <a:gd name="T8" fmla="*/ 155 w 309"/>
                <a:gd name="T9" fmla="*/ 0 h 309"/>
                <a:gd name="T10" fmla="*/ 155 w 309"/>
                <a:gd name="T11" fmla="*/ 253 h 309"/>
                <a:gd name="T12" fmla="*/ 56 w 309"/>
                <a:gd name="T13" fmla="*/ 155 h 309"/>
                <a:gd name="T14" fmla="*/ 155 w 309"/>
                <a:gd name="T15" fmla="*/ 57 h 309"/>
                <a:gd name="T16" fmla="*/ 253 w 309"/>
                <a:gd name="T17" fmla="*/ 155 h 309"/>
                <a:gd name="T18" fmla="*/ 155 w 309"/>
                <a:gd name="T19" fmla="*/ 25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9" h="309">
                  <a:moveTo>
                    <a:pt x="155" y="0"/>
                  </a:moveTo>
                  <a:cubicBezTo>
                    <a:pt x="69" y="0"/>
                    <a:pt x="0" y="70"/>
                    <a:pt x="0" y="155"/>
                  </a:cubicBezTo>
                  <a:cubicBezTo>
                    <a:pt x="0" y="240"/>
                    <a:pt x="69" y="309"/>
                    <a:pt x="155" y="309"/>
                  </a:cubicBezTo>
                  <a:cubicBezTo>
                    <a:pt x="240" y="309"/>
                    <a:pt x="309" y="240"/>
                    <a:pt x="309" y="155"/>
                  </a:cubicBezTo>
                  <a:cubicBezTo>
                    <a:pt x="309" y="70"/>
                    <a:pt x="240" y="0"/>
                    <a:pt x="155" y="0"/>
                  </a:cubicBezTo>
                  <a:close/>
                  <a:moveTo>
                    <a:pt x="155" y="253"/>
                  </a:moveTo>
                  <a:cubicBezTo>
                    <a:pt x="100" y="253"/>
                    <a:pt x="56" y="209"/>
                    <a:pt x="56" y="155"/>
                  </a:cubicBezTo>
                  <a:cubicBezTo>
                    <a:pt x="56" y="101"/>
                    <a:pt x="100" y="57"/>
                    <a:pt x="155" y="57"/>
                  </a:cubicBezTo>
                  <a:cubicBezTo>
                    <a:pt x="209" y="57"/>
                    <a:pt x="253" y="101"/>
                    <a:pt x="253" y="155"/>
                  </a:cubicBezTo>
                  <a:cubicBezTo>
                    <a:pt x="253" y="209"/>
                    <a:pt x="209" y="253"/>
                    <a:pt x="155" y="2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7" name="Rectangle 63"/>
            <p:cNvSpPr>
              <a:spLocks noChangeArrowheads="1"/>
            </p:cNvSpPr>
            <p:nvPr/>
          </p:nvSpPr>
          <p:spPr bwMode="auto">
            <a:xfrm>
              <a:off x="7853363" y="3805238"/>
              <a:ext cx="31750" cy="746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48" name="Freeform 64"/>
            <p:cNvSpPr>
              <a:spLocks/>
            </p:cNvSpPr>
            <p:nvPr/>
          </p:nvSpPr>
          <p:spPr bwMode="auto">
            <a:xfrm>
              <a:off x="7800976" y="3514725"/>
              <a:ext cx="182563" cy="131763"/>
            </a:xfrm>
            <a:custGeom>
              <a:avLst/>
              <a:gdLst>
                <a:gd name="T0" fmla="*/ 46 w 115"/>
                <a:gd name="T1" fmla="*/ 54 h 83"/>
                <a:gd name="T2" fmla="*/ 15 w 115"/>
                <a:gd name="T3" fmla="*/ 25 h 83"/>
                <a:gd name="T4" fmla="*/ 0 w 115"/>
                <a:gd name="T5" fmla="*/ 40 h 83"/>
                <a:gd name="T6" fmla="*/ 46 w 115"/>
                <a:gd name="T7" fmla="*/ 83 h 83"/>
                <a:gd name="T8" fmla="*/ 115 w 115"/>
                <a:gd name="T9" fmla="*/ 15 h 83"/>
                <a:gd name="T10" fmla="*/ 100 w 115"/>
                <a:gd name="T11" fmla="*/ 0 h 83"/>
                <a:gd name="T12" fmla="*/ 46 w 115"/>
                <a:gd name="T13" fmla="*/ 54 h 83"/>
              </a:gdLst>
              <a:ahLst/>
              <a:cxnLst>
                <a:cxn ang="0">
                  <a:pos x="T0" y="T1"/>
                </a:cxn>
                <a:cxn ang="0">
                  <a:pos x="T2" y="T3"/>
                </a:cxn>
                <a:cxn ang="0">
                  <a:pos x="T4" y="T5"/>
                </a:cxn>
                <a:cxn ang="0">
                  <a:pos x="T6" y="T7"/>
                </a:cxn>
                <a:cxn ang="0">
                  <a:pos x="T8" y="T9"/>
                </a:cxn>
                <a:cxn ang="0">
                  <a:pos x="T10" y="T11"/>
                </a:cxn>
                <a:cxn ang="0">
                  <a:pos x="T12" y="T13"/>
                </a:cxn>
              </a:cxnLst>
              <a:rect l="0" t="0" r="r" b="b"/>
              <a:pathLst>
                <a:path w="115" h="83">
                  <a:moveTo>
                    <a:pt x="46" y="54"/>
                  </a:moveTo>
                  <a:lnTo>
                    <a:pt x="15" y="25"/>
                  </a:lnTo>
                  <a:lnTo>
                    <a:pt x="0" y="40"/>
                  </a:lnTo>
                  <a:lnTo>
                    <a:pt x="46" y="83"/>
                  </a:lnTo>
                  <a:lnTo>
                    <a:pt x="115" y="15"/>
                  </a:lnTo>
                  <a:lnTo>
                    <a:pt x="100" y="0"/>
                  </a:lnTo>
                  <a:lnTo>
                    <a:pt x="46" y="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49" name="Group 148"/>
          <p:cNvGrpSpPr/>
          <p:nvPr/>
        </p:nvGrpSpPr>
        <p:grpSpPr>
          <a:xfrm>
            <a:off x="17982997" y="7549337"/>
            <a:ext cx="1530647" cy="1531046"/>
            <a:chOff x="6951663" y="4173538"/>
            <a:chExt cx="887413" cy="887413"/>
          </a:xfrm>
          <a:solidFill>
            <a:schemeClr val="accent3"/>
          </a:solidFill>
        </p:grpSpPr>
        <p:sp>
          <p:nvSpPr>
            <p:cNvPr id="150" name="Freeform 65"/>
            <p:cNvSpPr>
              <a:spLocks/>
            </p:cNvSpPr>
            <p:nvPr/>
          </p:nvSpPr>
          <p:spPr bwMode="auto">
            <a:xfrm>
              <a:off x="7597776" y="4640263"/>
              <a:ext cx="77788" cy="114300"/>
            </a:xfrm>
            <a:custGeom>
              <a:avLst/>
              <a:gdLst>
                <a:gd name="T0" fmla="*/ 9 w 27"/>
                <a:gd name="T1" fmla="*/ 0 h 40"/>
                <a:gd name="T2" fmla="*/ 9 w 27"/>
                <a:gd name="T3" fmla="*/ 0 h 40"/>
                <a:gd name="T4" fmla="*/ 0 w 27"/>
                <a:gd name="T5" fmla="*/ 39 h 40"/>
                <a:gd name="T6" fmla="*/ 6 w 27"/>
                <a:gd name="T7" fmla="*/ 40 h 40"/>
                <a:gd name="T8" fmla="*/ 27 w 27"/>
                <a:gd name="T9" fmla="*/ 20 h 40"/>
                <a:gd name="T10" fmla="*/ 9 w 27"/>
                <a:gd name="T11" fmla="*/ 0 h 40"/>
              </a:gdLst>
              <a:ahLst/>
              <a:cxnLst>
                <a:cxn ang="0">
                  <a:pos x="T0" y="T1"/>
                </a:cxn>
                <a:cxn ang="0">
                  <a:pos x="T2" y="T3"/>
                </a:cxn>
                <a:cxn ang="0">
                  <a:pos x="T4" y="T5"/>
                </a:cxn>
                <a:cxn ang="0">
                  <a:pos x="T6" y="T7"/>
                </a:cxn>
                <a:cxn ang="0">
                  <a:pos x="T8" y="T9"/>
                </a:cxn>
                <a:cxn ang="0">
                  <a:pos x="T10" y="T11"/>
                </a:cxn>
              </a:cxnLst>
              <a:rect l="0" t="0" r="r" b="b"/>
              <a:pathLst>
                <a:path w="27" h="40">
                  <a:moveTo>
                    <a:pt x="9" y="0"/>
                  </a:moveTo>
                  <a:cubicBezTo>
                    <a:pt x="9" y="0"/>
                    <a:pt x="9" y="0"/>
                    <a:pt x="9" y="0"/>
                  </a:cubicBezTo>
                  <a:cubicBezTo>
                    <a:pt x="9" y="14"/>
                    <a:pt x="6" y="27"/>
                    <a:pt x="0" y="39"/>
                  </a:cubicBezTo>
                  <a:cubicBezTo>
                    <a:pt x="2" y="40"/>
                    <a:pt x="4" y="40"/>
                    <a:pt x="6" y="40"/>
                  </a:cubicBezTo>
                  <a:cubicBezTo>
                    <a:pt x="17" y="40"/>
                    <a:pt x="27" y="31"/>
                    <a:pt x="27" y="20"/>
                  </a:cubicBezTo>
                  <a:cubicBezTo>
                    <a:pt x="27" y="10"/>
                    <a:pt x="19" y="1"/>
                    <a:pt x="9"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51" name="Freeform 66"/>
            <p:cNvSpPr>
              <a:spLocks noEditPoints="1"/>
            </p:cNvSpPr>
            <p:nvPr/>
          </p:nvSpPr>
          <p:spPr bwMode="auto">
            <a:xfrm>
              <a:off x="6951663" y="4173538"/>
              <a:ext cx="887413" cy="887413"/>
            </a:xfrm>
            <a:custGeom>
              <a:avLst/>
              <a:gdLst>
                <a:gd name="T0" fmla="*/ 154 w 308"/>
                <a:gd name="T1" fmla="*/ 0 h 308"/>
                <a:gd name="T2" fmla="*/ 0 w 308"/>
                <a:gd name="T3" fmla="*/ 154 h 308"/>
                <a:gd name="T4" fmla="*/ 154 w 308"/>
                <a:gd name="T5" fmla="*/ 308 h 308"/>
                <a:gd name="T6" fmla="*/ 308 w 308"/>
                <a:gd name="T7" fmla="*/ 154 h 308"/>
                <a:gd name="T8" fmla="*/ 154 w 308"/>
                <a:gd name="T9" fmla="*/ 0 h 308"/>
                <a:gd name="T10" fmla="*/ 165 w 308"/>
                <a:gd name="T11" fmla="*/ 62 h 308"/>
                <a:gd name="T12" fmla="*/ 174 w 308"/>
                <a:gd name="T13" fmla="*/ 77 h 308"/>
                <a:gd name="T14" fmla="*/ 174 w 308"/>
                <a:gd name="T15" fmla="*/ 90 h 308"/>
                <a:gd name="T16" fmla="*/ 182 w 308"/>
                <a:gd name="T17" fmla="*/ 107 h 308"/>
                <a:gd name="T18" fmla="*/ 169 w 308"/>
                <a:gd name="T19" fmla="*/ 136 h 308"/>
                <a:gd name="T20" fmla="*/ 164 w 308"/>
                <a:gd name="T21" fmla="*/ 120 h 308"/>
                <a:gd name="T22" fmla="*/ 156 w 308"/>
                <a:gd name="T23" fmla="*/ 91 h 308"/>
                <a:gd name="T24" fmla="*/ 165 w 308"/>
                <a:gd name="T25" fmla="*/ 62 h 308"/>
                <a:gd name="T26" fmla="*/ 117 w 308"/>
                <a:gd name="T27" fmla="*/ 62 h 308"/>
                <a:gd name="T28" fmla="*/ 125 w 308"/>
                <a:gd name="T29" fmla="*/ 77 h 308"/>
                <a:gd name="T30" fmla="*/ 126 w 308"/>
                <a:gd name="T31" fmla="*/ 90 h 308"/>
                <a:gd name="T32" fmla="*/ 134 w 308"/>
                <a:gd name="T33" fmla="*/ 107 h 308"/>
                <a:gd name="T34" fmla="*/ 120 w 308"/>
                <a:gd name="T35" fmla="*/ 136 h 308"/>
                <a:gd name="T36" fmla="*/ 116 w 308"/>
                <a:gd name="T37" fmla="*/ 120 h 308"/>
                <a:gd name="T38" fmla="*/ 108 w 308"/>
                <a:gd name="T39" fmla="*/ 91 h 308"/>
                <a:gd name="T40" fmla="*/ 117 w 308"/>
                <a:gd name="T41" fmla="*/ 62 h 308"/>
                <a:gd name="T42" fmla="*/ 230 w 308"/>
                <a:gd name="T43" fmla="*/ 218 h 308"/>
                <a:gd name="T44" fmla="*/ 215 w 308"/>
                <a:gd name="T45" fmla="*/ 215 h 308"/>
                <a:gd name="T46" fmla="*/ 147 w 308"/>
                <a:gd name="T47" fmla="*/ 247 h 308"/>
                <a:gd name="T48" fmla="*/ 62 w 308"/>
                <a:gd name="T49" fmla="*/ 162 h 308"/>
                <a:gd name="T50" fmla="*/ 63 w 308"/>
                <a:gd name="T51" fmla="*/ 146 h 308"/>
                <a:gd name="T52" fmla="*/ 232 w 308"/>
                <a:gd name="T53" fmla="*/ 146 h 308"/>
                <a:gd name="T54" fmla="*/ 232 w 308"/>
                <a:gd name="T55" fmla="*/ 146 h 308"/>
                <a:gd name="T56" fmla="*/ 266 w 308"/>
                <a:gd name="T57" fmla="*/ 182 h 308"/>
                <a:gd name="T58" fmla="*/ 230 w 308"/>
                <a:gd name="T59" fmla="*/ 21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8" h="308">
                  <a:moveTo>
                    <a:pt x="154" y="0"/>
                  </a:moveTo>
                  <a:cubicBezTo>
                    <a:pt x="69" y="0"/>
                    <a:pt x="0" y="69"/>
                    <a:pt x="0" y="154"/>
                  </a:cubicBezTo>
                  <a:cubicBezTo>
                    <a:pt x="0" y="239"/>
                    <a:pt x="69" y="308"/>
                    <a:pt x="154" y="308"/>
                  </a:cubicBezTo>
                  <a:cubicBezTo>
                    <a:pt x="239" y="308"/>
                    <a:pt x="308" y="239"/>
                    <a:pt x="308" y="154"/>
                  </a:cubicBezTo>
                  <a:cubicBezTo>
                    <a:pt x="308" y="69"/>
                    <a:pt x="239" y="0"/>
                    <a:pt x="154" y="0"/>
                  </a:cubicBezTo>
                  <a:close/>
                  <a:moveTo>
                    <a:pt x="165" y="62"/>
                  </a:moveTo>
                  <a:cubicBezTo>
                    <a:pt x="174" y="56"/>
                    <a:pt x="183" y="71"/>
                    <a:pt x="174" y="77"/>
                  </a:cubicBezTo>
                  <a:cubicBezTo>
                    <a:pt x="169" y="79"/>
                    <a:pt x="172" y="86"/>
                    <a:pt x="174" y="90"/>
                  </a:cubicBezTo>
                  <a:cubicBezTo>
                    <a:pt x="177" y="95"/>
                    <a:pt x="181" y="101"/>
                    <a:pt x="182" y="107"/>
                  </a:cubicBezTo>
                  <a:cubicBezTo>
                    <a:pt x="185" y="119"/>
                    <a:pt x="181" y="132"/>
                    <a:pt x="169" y="136"/>
                  </a:cubicBezTo>
                  <a:cubicBezTo>
                    <a:pt x="158" y="140"/>
                    <a:pt x="153" y="123"/>
                    <a:pt x="164" y="120"/>
                  </a:cubicBezTo>
                  <a:cubicBezTo>
                    <a:pt x="172" y="117"/>
                    <a:pt x="157" y="95"/>
                    <a:pt x="156" y="91"/>
                  </a:cubicBezTo>
                  <a:cubicBezTo>
                    <a:pt x="152" y="80"/>
                    <a:pt x="154" y="68"/>
                    <a:pt x="165" y="62"/>
                  </a:cubicBezTo>
                  <a:close/>
                  <a:moveTo>
                    <a:pt x="117" y="62"/>
                  </a:moveTo>
                  <a:cubicBezTo>
                    <a:pt x="126" y="56"/>
                    <a:pt x="135" y="71"/>
                    <a:pt x="125" y="77"/>
                  </a:cubicBezTo>
                  <a:cubicBezTo>
                    <a:pt x="121" y="79"/>
                    <a:pt x="124" y="86"/>
                    <a:pt x="126" y="90"/>
                  </a:cubicBezTo>
                  <a:cubicBezTo>
                    <a:pt x="129" y="95"/>
                    <a:pt x="133" y="101"/>
                    <a:pt x="134" y="107"/>
                  </a:cubicBezTo>
                  <a:cubicBezTo>
                    <a:pt x="137" y="119"/>
                    <a:pt x="133" y="132"/>
                    <a:pt x="120" y="136"/>
                  </a:cubicBezTo>
                  <a:cubicBezTo>
                    <a:pt x="110" y="140"/>
                    <a:pt x="105" y="123"/>
                    <a:pt x="116" y="120"/>
                  </a:cubicBezTo>
                  <a:cubicBezTo>
                    <a:pt x="124" y="117"/>
                    <a:pt x="109" y="95"/>
                    <a:pt x="108" y="91"/>
                  </a:cubicBezTo>
                  <a:cubicBezTo>
                    <a:pt x="104" y="80"/>
                    <a:pt x="106" y="68"/>
                    <a:pt x="117" y="62"/>
                  </a:cubicBezTo>
                  <a:close/>
                  <a:moveTo>
                    <a:pt x="230" y="218"/>
                  </a:moveTo>
                  <a:cubicBezTo>
                    <a:pt x="225" y="218"/>
                    <a:pt x="219" y="217"/>
                    <a:pt x="215" y="215"/>
                  </a:cubicBezTo>
                  <a:cubicBezTo>
                    <a:pt x="199" y="235"/>
                    <a:pt x="175" y="247"/>
                    <a:pt x="147" y="247"/>
                  </a:cubicBezTo>
                  <a:cubicBezTo>
                    <a:pt x="100" y="247"/>
                    <a:pt x="62" y="209"/>
                    <a:pt x="62" y="162"/>
                  </a:cubicBezTo>
                  <a:cubicBezTo>
                    <a:pt x="62" y="156"/>
                    <a:pt x="62" y="151"/>
                    <a:pt x="63" y="146"/>
                  </a:cubicBezTo>
                  <a:cubicBezTo>
                    <a:pt x="232" y="146"/>
                    <a:pt x="232" y="146"/>
                    <a:pt x="232" y="146"/>
                  </a:cubicBezTo>
                  <a:cubicBezTo>
                    <a:pt x="232" y="146"/>
                    <a:pt x="232" y="146"/>
                    <a:pt x="232" y="146"/>
                  </a:cubicBezTo>
                  <a:cubicBezTo>
                    <a:pt x="251" y="147"/>
                    <a:pt x="266" y="162"/>
                    <a:pt x="266" y="182"/>
                  </a:cubicBezTo>
                  <a:cubicBezTo>
                    <a:pt x="266" y="202"/>
                    <a:pt x="250" y="218"/>
                    <a:pt x="230" y="2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52" name="Group 151"/>
          <p:cNvGrpSpPr/>
          <p:nvPr/>
        </p:nvGrpSpPr>
        <p:grpSpPr>
          <a:xfrm>
            <a:off x="14280970" y="7505512"/>
            <a:ext cx="1544338" cy="1539260"/>
            <a:chOff x="4805363" y="4148138"/>
            <a:chExt cx="895350" cy="892175"/>
          </a:xfrm>
          <a:solidFill>
            <a:schemeClr val="accent6"/>
          </a:solidFill>
        </p:grpSpPr>
        <p:sp>
          <p:nvSpPr>
            <p:cNvPr id="153" name="Freeform 67"/>
            <p:cNvSpPr>
              <a:spLocks/>
            </p:cNvSpPr>
            <p:nvPr/>
          </p:nvSpPr>
          <p:spPr bwMode="auto">
            <a:xfrm>
              <a:off x="5332413" y="4371975"/>
              <a:ext cx="103188" cy="66675"/>
            </a:xfrm>
            <a:custGeom>
              <a:avLst/>
              <a:gdLst>
                <a:gd name="T0" fmla="*/ 36 w 36"/>
                <a:gd name="T1" fmla="*/ 2 h 23"/>
                <a:gd name="T2" fmla="*/ 34 w 36"/>
                <a:gd name="T3" fmla="*/ 1 h 23"/>
                <a:gd name="T4" fmla="*/ 0 w 36"/>
                <a:gd name="T5" fmla="*/ 23 h 23"/>
                <a:gd name="T6" fmla="*/ 22 w 36"/>
                <a:gd name="T7" fmla="*/ 15 h 23"/>
                <a:gd name="T8" fmla="*/ 32 w 36"/>
                <a:gd name="T9" fmla="*/ 6 h 23"/>
                <a:gd name="T10" fmla="*/ 36 w 36"/>
                <a:gd name="T11" fmla="*/ 2 h 23"/>
              </a:gdLst>
              <a:ahLst/>
              <a:cxnLst>
                <a:cxn ang="0">
                  <a:pos x="T0" y="T1"/>
                </a:cxn>
                <a:cxn ang="0">
                  <a:pos x="T2" y="T3"/>
                </a:cxn>
                <a:cxn ang="0">
                  <a:pos x="T4" y="T5"/>
                </a:cxn>
                <a:cxn ang="0">
                  <a:pos x="T6" y="T7"/>
                </a:cxn>
                <a:cxn ang="0">
                  <a:pos x="T8" y="T9"/>
                </a:cxn>
                <a:cxn ang="0">
                  <a:pos x="T10" y="T11"/>
                </a:cxn>
              </a:cxnLst>
              <a:rect l="0" t="0" r="r" b="b"/>
              <a:pathLst>
                <a:path w="36" h="23">
                  <a:moveTo>
                    <a:pt x="36" y="2"/>
                  </a:moveTo>
                  <a:cubicBezTo>
                    <a:pt x="35" y="2"/>
                    <a:pt x="35" y="1"/>
                    <a:pt x="34" y="1"/>
                  </a:cubicBezTo>
                  <a:cubicBezTo>
                    <a:pt x="19" y="0"/>
                    <a:pt x="5" y="9"/>
                    <a:pt x="0" y="23"/>
                  </a:cubicBezTo>
                  <a:cubicBezTo>
                    <a:pt x="8" y="22"/>
                    <a:pt x="15" y="19"/>
                    <a:pt x="22" y="15"/>
                  </a:cubicBezTo>
                  <a:cubicBezTo>
                    <a:pt x="25" y="12"/>
                    <a:pt x="29" y="10"/>
                    <a:pt x="32" y="6"/>
                  </a:cubicBezTo>
                  <a:cubicBezTo>
                    <a:pt x="32" y="6"/>
                    <a:pt x="35" y="3"/>
                    <a:pt x="36"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54" name="Freeform 68"/>
            <p:cNvSpPr>
              <a:spLocks/>
            </p:cNvSpPr>
            <p:nvPr/>
          </p:nvSpPr>
          <p:spPr bwMode="auto">
            <a:xfrm>
              <a:off x="5067301" y="4371975"/>
              <a:ext cx="103188" cy="66675"/>
            </a:xfrm>
            <a:custGeom>
              <a:avLst/>
              <a:gdLst>
                <a:gd name="T0" fmla="*/ 4 w 36"/>
                <a:gd name="T1" fmla="*/ 6 h 23"/>
                <a:gd name="T2" fmla="*/ 14 w 36"/>
                <a:gd name="T3" fmla="*/ 15 h 23"/>
                <a:gd name="T4" fmla="*/ 36 w 36"/>
                <a:gd name="T5" fmla="*/ 23 h 23"/>
                <a:gd name="T6" fmla="*/ 2 w 36"/>
                <a:gd name="T7" fmla="*/ 1 h 23"/>
                <a:gd name="T8" fmla="*/ 0 w 36"/>
                <a:gd name="T9" fmla="*/ 2 h 23"/>
                <a:gd name="T10" fmla="*/ 4 w 36"/>
                <a:gd name="T11" fmla="*/ 6 h 23"/>
              </a:gdLst>
              <a:ahLst/>
              <a:cxnLst>
                <a:cxn ang="0">
                  <a:pos x="T0" y="T1"/>
                </a:cxn>
                <a:cxn ang="0">
                  <a:pos x="T2" y="T3"/>
                </a:cxn>
                <a:cxn ang="0">
                  <a:pos x="T4" y="T5"/>
                </a:cxn>
                <a:cxn ang="0">
                  <a:pos x="T6" y="T7"/>
                </a:cxn>
                <a:cxn ang="0">
                  <a:pos x="T8" y="T9"/>
                </a:cxn>
                <a:cxn ang="0">
                  <a:pos x="T10" y="T11"/>
                </a:cxn>
              </a:cxnLst>
              <a:rect l="0" t="0" r="r" b="b"/>
              <a:pathLst>
                <a:path w="36" h="23">
                  <a:moveTo>
                    <a:pt x="4" y="6"/>
                  </a:moveTo>
                  <a:cubicBezTo>
                    <a:pt x="7" y="10"/>
                    <a:pt x="10" y="12"/>
                    <a:pt x="14" y="15"/>
                  </a:cubicBezTo>
                  <a:cubicBezTo>
                    <a:pt x="21" y="19"/>
                    <a:pt x="28" y="22"/>
                    <a:pt x="36" y="23"/>
                  </a:cubicBezTo>
                  <a:cubicBezTo>
                    <a:pt x="31" y="9"/>
                    <a:pt x="17" y="0"/>
                    <a:pt x="2" y="1"/>
                  </a:cubicBezTo>
                  <a:cubicBezTo>
                    <a:pt x="1" y="1"/>
                    <a:pt x="1" y="2"/>
                    <a:pt x="0" y="2"/>
                  </a:cubicBezTo>
                  <a:cubicBezTo>
                    <a:pt x="1" y="3"/>
                    <a:pt x="3" y="6"/>
                    <a:pt x="4"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55" name="Freeform 69"/>
            <p:cNvSpPr>
              <a:spLocks noEditPoints="1"/>
            </p:cNvSpPr>
            <p:nvPr/>
          </p:nvSpPr>
          <p:spPr bwMode="auto">
            <a:xfrm>
              <a:off x="4805363" y="4148138"/>
              <a:ext cx="895350" cy="892175"/>
            </a:xfrm>
            <a:custGeom>
              <a:avLst/>
              <a:gdLst>
                <a:gd name="T0" fmla="*/ 155 w 311"/>
                <a:gd name="T1" fmla="*/ 0 h 310"/>
                <a:gd name="T2" fmla="*/ 0 w 311"/>
                <a:gd name="T3" fmla="*/ 155 h 310"/>
                <a:gd name="T4" fmla="*/ 155 w 311"/>
                <a:gd name="T5" fmla="*/ 310 h 310"/>
                <a:gd name="T6" fmla="*/ 311 w 311"/>
                <a:gd name="T7" fmla="*/ 155 h 310"/>
                <a:gd name="T8" fmla="*/ 155 w 311"/>
                <a:gd name="T9" fmla="*/ 0 h 310"/>
                <a:gd name="T10" fmla="*/ 187 w 311"/>
                <a:gd name="T11" fmla="*/ 73 h 310"/>
                <a:gd name="T12" fmla="*/ 208 w 311"/>
                <a:gd name="T13" fmla="*/ 65 h 310"/>
                <a:gd name="T14" fmla="*/ 227 w 311"/>
                <a:gd name="T15" fmla="*/ 67 h 310"/>
                <a:gd name="T16" fmla="*/ 217 w 311"/>
                <a:gd name="T17" fmla="*/ 102 h 310"/>
                <a:gd name="T18" fmla="*/ 208 w 311"/>
                <a:gd name="T19" fmla="*/ 108 h 310"/>
                <a:gd name="T20" fmla="*/ 166 w 311"/>
                <a:gd name="T21" fmla="*/ 108 h 310"/>
                <a:gd name="T22" fmla="*/ 187 w 311"/>
                <a:gd name="T23" fmla="*/ 73 h 310"/>
                <a:gd name="T24" fmla="*/ 148 w 311"/>
                <a:gd name="T25" fmla="*/ 92 h 310"/>
                <a:gd name="T26" fmla="*/ 163 w 311"/>
                <a:gd name="T27" fmla="*/ 92 h 310"/>
                <a:gd name="T28" fmla="*/ 163 w 311"/>
                <a:gd name="T29" fmla="*/ 108 h 310"/>
                <a:gd name="T30" fmla="*/ 148 w 311"/>
                <a:gd name="T31" fmla="*/ 108 h 310"/>
                <a:gd name="T32" fmla="*/ 148 w 311"/>
                <a:gd name="T33" fmla="*/ 92 h 310"/>
                <a:gd name="T34" fmla="*/ 83 w 311"/>
                <a:gd name="T35" fmla="*/ 67 h 310"/>
                <a:gd name="T36" fmla="*/ 102 w 311"/>
                <a:gd name="T37" fmla="*/ 65 h 310"/>
                <a:gd name="T38" fmla="*/ 123 w 311"/>
                <a:gd name="T39" fmla="*/ 73 h 310"/>
                <a:gd name="T40" fmla="*/ 143 w 311"/>
                <a:gd name="T41" fmla="*/ 108 h 310"/>
                <a:gd name="T42" fmla="*/ 102 w 311"/>
                <a:gd name="T43" fmla="*/ 108 h 310"/>
                <a:gd name="T44" fmla="*/ 92 w 311"/>
                <a:gd name="T45" fmla="*/ 102 h 310"/>
                <a:gd name="T46" fmla="*/ 83 w 311"/>
                <a:gd name="T47" fmla="*/ 67 h 310"/>
                <a:gd name="T48" fmla="*/ 238 w 311"/>
                <a:gd name="T49" fmla="*/ 245 h 310"/>
                <a:gd name="T50" fmla="*/ 73 w 311"/>
                <a:gd name="T51" fmla="*/ 245 h 310"/>
                <a:gd name="T52" fmla="*/ 73 w 311"/>
                <a:gd name="T53" fmla="*/ 114 h 310"/>
                <a:gd name="T54" fmla="*/ 116 w 311"/>
                <a:gd name="T55" fmla="*/ 114 h 310"/>
                <a:gd name="T56" fmla="*/ 137 w 311"/>
                <a:gd name="T57" fmla="*/ 114 h 310"/>
                <a:gd name="T58" fmla="*/ 137 w 311"/>
                <a:gd name="T59" fmla="*/ 118 h 310"/>
                <a:gd name="T60" fmla="*/ 137 w 311"/>
                <a:gd name="T61" fmla="*/ 183 h 310"/>
                <a:gd name="T62" fmla="*/ 156 w 311"/>
                <a:gd name="T63" fmla="*/ 167 h 310"/>
                <a:gd name="T64" fmla="*/ 175 w 311"/>
                <a:gd name="T65" fmla="*/ 183 h 310"/>
                <a:gd name="T66" fmla="*/ 175 w 311"/>
                <a:gd name="T67" fmla="*/ 117 h 310"/>
                <a:gd name="T68" fmla="*/ 175 w 311"/>
                <a:gd name="T69" fmla="*/ 114 h 310"/>
                <a:gd name="T70" fmla="*/ 194 w 311"/>
                <a:gd name="T71" fmla="*/ 114 h 310"/>
                <a:gd name="T72" fmla="*/ 238 w 311"/>
                <a:gd name="T73" fmla="*/ 114 h 310"/>
                <a:gd name="T74" fmla="*/ 238 w 311"/>
                <a:gd name="T75" fmla="*/ 24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0">
                  <a:moveTo>
                    <a:pt x="155" y="0"/>
                  </a:moveTo>
                  <a:cubicBezTo>
                    <a:pt x="70" y="0"/>
                    <a:pt x="0" y="69"/>
                    <a:pt x="0" y="155"/>
                  </a:cubicBezTo>
                  <a:cubicBezTo>
                    <a:pt x="0" y="240"/>
                    <a:pt x="70" y="310"/>
                    <a:pt x="155" y="310"/>
                  </a:cubicBezTo>
                  <a:cubicBezTo>
                    <a:pt x="241" y="310"/>
                    <a:pt x="311" y="240"/>
                    <a:pt x="311" y="155"/>
                  </a:cubicBezTo>
                  <a:cubicBezTo>
                    <a:pt x="311" y="69"/>
                    <a:pt x="241" y="0"/>
                    <a:pt x="155" y="0"/>
                  </a:cubicBezTo>
                  <a:close/>
                  <a:moveTo>
                    <a:pt x="187" y="73"/>
                  </a:moveTo>
                  <a:cubicBezTo>
                    <a:pt x="193" y="68"/>
                    <a:pt x="200" y="66"/>
                    <a:pt x="208" y="65"/>
                  </a:cubicBezTo>
                  <a:cubicBezTo>
                    <a:pt x="214" y="64"/>
                    <a:pt x="222" y="64"/>
                    <a:pt x="227" y="67"/>
                  </a:cubicBezTo>
                  <a:cubicBezTo>
                    <a:pt x="242" y="78"/>
                    <a:pt x="227" y="94"/>
                    <a:pt x="217" y="102"/>
                  </a:cubicBezTo>
                  <a:cubicBezTo>
                    <a:pt x="214" y="104"/>
                    <a:pt x="211" y="106"/>
                    <a:pt x="208" y="108"/>
                  </a:cubicBezTo>
                  <a:cubicBezTo>
                    <a:pt x="166" y="108"/>
                    <a:pt x="166" y="108"/>
                    <a:pt x="166" y="108"/>
                  </a:cubicBezTo>
                  <a:cubicBezTo>
                    <a:pt x="168" y="94"/>
                    <a:pt x="175" y="80"/>
                    <a:pt x="187" y="73"/>
                  </a:cubicBezTo>
                  <a:close/>
                  <a:moveTo>
                    <a:pt x="148" y="92"/>
                  </a:moveTo>
                  <a:cubicBezTo>
                    <a:pt x="148" y="82"/>
                    <a:pt x="163" y="82"/>
                    <a:pt x="163" y="92"/>
                  </a:cubicBezTo>
                  <a:cubicBezTo>
                    <a:pt x="163" y="108"/>
                    <a:pt x="163" y="108"/>
                    <a:pt x="163" y="108"/>
                  </a:cubicBezTo>
                  <a:cubicBezTo>
                    <a:pt x="148" y="108"/>
                    <a:pt x="148" y="108"/>
                    <a:pt x="148" y="108"/>
                  </a:cubicBezTo>
                  <a:lnTo>
                    <a:pt x="148" y="92"/>
                  </a:lnTo>
                  <a:close/>
                  <a:moveTo>
                    <a:pt x="83" y="67"/>
                  </a:moveTo>
                  <a:cubicBezTo>
                    <a:pt x="88" y="64"/>
                    <a:pt x="96" y="64"/>
                    <a:pt x="102" y="65"/>
                  </a:cubicBezTo>
                  <a:cubicBezTo>
                    <a:pt x="109" y="66"/>
                    <a:pt x="116" y="68"/>
                    <a:pt x="123" y="73"/>
                  </a:cubicBezTo>
                  <a:cubicBezTo>
                    <a:pt x="135" y="80"/>
                    <a:pt x="142" y="94"/>
                    <a:pt x="143" y="108"/>
                  </a:cubicBezTo>
                  <a:cubicBezTo>
                    <a:pt x="102" y="108"/>
                    <a:pt x="102" y="108"/>
                    <a:pt x="102" y="108"/>
                  </a:cubicBezTo>
                  <a:cubicBezTo>
                    <a:pt x="99" y="106"/>
                    <a:pt x="96" y="104"/>
                    <a:pt x="92" y="102"/>
                  </a:cubicBezTo>
                  <a:cubicBezTo>
                    <a:pt x="82" y="94"/>
                    <a:pt x="67" y="78"/>
                    <a:pt x="83" y="67"/>
                  </a:cubicBezTo>
                  <a:close/>
                  <a:moveTo>
                    <a:pt x="238" y="245"/>
                  </a:moveTo>
                  <a:cubicBezTo>
                    <a:pt x="73" y="245"/>
                    <a:pt x="73" y="245"/>
                    <a:pt x="73" y="245"/>
                  </a:cubicBezTo>
                  <a:cubicBezTo>
                    <a:pt x="73" y="114"/>
                    <a:pt x="73" y="114"/>
                    <a:pt x="73" y="114"/>
                  </a:cubicBezTo>
                  <a:cubicBezTo>
                    <a:pt x="116" y="114"/>
                    <a:pt x="116" y="114"/>
                    <a:pt x="116" y="114"/>
                  </a:cubicBezTo>
                  <a:cubicBezTo>
                    <a:pt x="137" y="114"/>
                    <a:pt x="137" y="114"/>
                    <a:pt x="137" y="114"/>
                  </a:cubicBezTo>
                  <a:cubicBezTo>
                    <a:pt x="137" y="118"/>
                    <a:pt x="137" y="118"/>
                    <a:pt x="137" y="118"/>
                  </a:cubicBezTo>
                  <a:cubicBezTo>
                    <a:pt x="137" y="183"/>
                    <a:pt x="137" y="183"/>
                    <a:pt x="137" y="183"/>
                  </a:cubicBezTo>
                  <a:cubicBezTo>
                    <a:pt x="156" y="167"/>
                    <a:pt x="156" y="167"/>
                    <a:pt x="156" y="167"/>
                  </a:cubicBezTo>
                  <a:cubicBezTo>
                    <a:pt x="175" y="183"/>
                    <a:pt x="175" y="183"/>
                    <a:pt x="175" y="183"/>
                  </a:cubicBezTo>
                  <a:cubicBezTo>
                    <a:pt x="175" y="117"/>
                    <a:pt x="175" y="117"/>
                    <a:pt x="175" y="117"/>
                  </a:cubicBezTo>
                  <a:cubicBezTo>
                    <a:pt x="175" y="114"/>
                    <a:pt x="175" y="114"/>
                    <a:pt x="175" y="114"/>
                  </a:cubicBezTo>
                  <a:cubicBezTo>
                    <a:pt x="194" y="114"/>
                    <a:pt x="194" y="114"/>
                    <a:pt x="194" y="114"/>
                  </a:cubicBezTo>
                  <a:cubicBezTo>
                    <a:pt x="238" y="114"/>
                    <a:pt x="238" y="114"/>
                    <a:pt x="238" y="114"/>
                  </a:cubicBezTo>
                  <a:lnTo>
                    <a:pt x="238" y="2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56" name="Freeform 145"/>
          <p:cNvSpPr>
            <a:spLocks noEditPoints="1"/>
          </p:cNvSpPr>
          <p:nvPr/>
        </p:nvSpPr>
        <p:spPr bwMode="auto">
          <a:xfrm>
            <a:off x="15208635" y="6572567"/>
            <a:ext cx="703263" cy="557212"/>
          </a:xfrm>
          <a:custGeom>
            <a:avLst/>
            <a:gdLst>
              <a:gd name="T0" fmla="*/ 141 w 141"/>
              <a:gd name="T1" fmla="*/ 41 h 112"/>
              <a:gd name="T2" fmla="*/ 127 w 141"/>
              <a:gd name="T3" fmla="*/ 26 h 112"/>
              <a:gd name="T4" fmla="*/ 114 w 141"/>
              <a:gd name="T5" fmla="*/ 0 h 112"/>
              <a:gd name="T6" fmla="*/ 28 w 141"/>
              <a:gd name="T7" fmla="*/ 0 h 112"/>
              <a:gd name="T8" fmla="*/ 14 w 141"/>
              <a:gd name="T9" fmla="*/ 26 h 112"/>
              <a:gd name="T10" fmla="*/ 0 w 141"/>
              <a:gd name="T11" fmla="*/ 41 h 112"/>
              <a:gd name="T12" fmla="*/ 0 w 141"/>
              <a:gd name="T13" fmla="*/ 86 h 112"/>
              <a:gd name="T14" fmla="*/ 0 w 141"/>
              <a:gd name="T15" fmla="*/ 90 h 112"/>
              <a:gd name="T16" fmla="*/ 0 w 141"/>
              <a:gd name="T17" fmla="*/ 106 h 112"/>
              <a:gd name="T18" fmla="*/ 7 w 141"/>
              <a:gd name="T19" fmla="*/ 112 h 112"/>
              <a:gd name="T20" fmla="*/ 27 w 141"/>
              <a:gd name="T21" fmla="*/ 112 h 112"/>
              <a:gd name="T22" fmla="*/ 34 w 141"/>
              <a:gd name="T23" fmla="*/ 106 h 112"/>
              <a:gd name="T24" fmla="*/ 34 w 141"/>
              <a:gd name="T25" fmla="*/ 90 h 112"/>
              <a:gd name="T26" fmla="*/ 108 w 141"/>
              <a:gd name="T27" fmla="*/ 90 h 112"/>
              <a:gd name="T28" fmla="*/ 108 w 141"/>
              <a:gd name="T29" fmla="*/ 106 h 112"/>
              <a:gd name="T30" fmla="*/ 114 w 141"/>
              <a:gd name="T31" fmla="*/ 112 h 112"/>
              <a:gd name="T32" fmla="*/ 135 w 141"/>
              <a:gd name="T33" fmla="*/ 112 h 112"/>
              <a:gd name="T34" fmla="*/ 141 w 141"/>
              <a:gd name="T35" fmla="*/ 106 h 112"/>
              <a:gd name="T36" fmla="*/ 141 w 141"/>
              <a:gd name="T37" fmla="*/ 90 h 112"/>
              <a:gd name="T38" fmla="*/ 141 w 141"/>
              <a:gd name="T39" fmla="*/ 41 h 112"/>
              <a:gd name="T40" fmla="*/ 35 w 141"/>
              <a:gd name="T41" fmla="*/ 10 h 112"/>
              <a:gd name="T42" fmla="*/ 106 w 141"/>
              <a:gd name="T43" fmla="*/ 10 h 112"/>
              <a:gd name="T44" fmla="*/ 118 w 141"/>
              <a:gd name="T45" fmla="*/ 32 h 112"/>
              <a:gd name="T46" fmla="*/ 24 w 141"/>
              <a:gd name="T47" fmla="*/ 32 h 112"/>
              <a:gd name="T48" fmla="*/ 35 w 141"/>
              <a:gd name="T49" fmla="*/ 10 h 112"/>
              <a:gd name="T50" fmla="*/ 41 w 141"/>
              <a:gd name="T51" fmla="*/ 79 h 112"/>
              <a:gd name="T52" fmla="*/ 13 w 141"/>
              <a:gd name="T53" fmla="*/ 79 h 112"/>
              <a:gd name="T54" fmla="*/ 13 w 141"/>
              <a:gd name="T55" fmla="*/ 64 h 112"/>
              <a:gd name="T56" fmla="*/ 41 w 141"/>
              <a:gd name="T57" fmla="*/ 64 h 112"/>
              <a:gd name="T58" fmla="*/ 41 w 141"/>
              <a:gd name="T59" fmla="*/ 79 h 112"/>
              <a:gd name="T60" fmla="*/ 129 w 141"/>
              <a:gd name="T61" fmla="*/ 79 h 112"/>
              <a:gd name="T62" fmla="*/ 100 w 141"/>
              <a:gd name="T63" fmla="*/ 79 h 112"/>
              <a:gd name="T64" fmla="*/ 100 w 141"/>
              <a:gd name="T65" fmla="*/ 64 h 112"/>
              <a:gd name="T66" fmla="*/ 129 w 141"/>
              <a:gd name="T67" fmla="*/ 64 h 112"/>
              <a:gd name="T68" fmla="*/ 129 w 141"/>
              <a:gd name="T69" fmla="*/ 7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12">
                <a:moveTo>
                  <a:pt x="141" y="41"/>
                </a:moveTo>
                <a:cubicBezTo>
                  <a:pt x="127" y="26"/>
                  <a:pt x="127" y="26"/>
                  <a:pt x="127" y="26"/>
                </a:cubicBezTo>
                <a:cubicBezTo>
                  <a:pt x="114" y="0"/>
                  <a:pt x="114" y="0"/>
                  <a:pt x="114" y="0"/>
                </a:cubicBezTo>
                <a:cubicBezTo>
                  <a:pt x="28" y="0"/>
                  <a:pt x="28" y="0"/>
                  <a:pt x="28" y="0"/>
                </a:cubicBezTo>
                <a:cubicBezTo>
                  <a:pt x="14" y="26"/>
                  <a:pt x="14" y="26"/>
                  <a:pt x="14" y="26"/>
                </a:cubicBezTo>
                <a:cubicBezTo>
                  <a:pt x="0" y="41"/>
                  <a:pt x="0" y="41"/>
                  <a:pt x="0" y="41"/>
                </a:cubicBezTo>
                <a:cubicBezTo>
                  <a:pt x="0" y="86"/>
                  <a:pt x="0" y="86"/>
                  <a:pt x="0" y="86"/>
                </a:cubicBezTo>
                <a:cubicBezTo>
                  <a:pt x="0" y="90"/>
                  <a:pt x="0" y="90"/>
                  <a:pt x="0" y="90"/>
                </a:cubicBezTo>
                <a:cubicBezTo>
                  <a:pt x="0" y="106"/>
                  <a:pt x="0" y="106"/>
                  <a:pt x="0" y="106"/>
                </a:cubicBezTo>
                <a:cubicBezTo>
                  <a:pt x="0" y="110"/>
                  <a:pt x="3" y="112"/>
                  <a:pt x="7" y="112"/>
                </a:cubicBezTo>
                <a:cubicBezTo>
                  <a:pt x="27" y="112"/>
                  <a:pt x="27" y="112"/>
                  <a:pt x="27" y="112"/>
                </a:cubicBezTo>
                <a:cubicBezTo>
                  <a:pt x="31" y="112"/>
                  <a:pt x="34" y="110"/>
                  <a:pt x="34" y="106"/>
                </a:cubicBezTo>
                <a:cubicBezTo>
                  <a:pt x="34" y="90"/>
                  <a:pt x="34" y="90"/>
                  <a:pt x="34" y="90"/>
                </a:cubicBezTo>
                <a:cubicBezTo>
                  <a:pt x="108" y="90"/>
                  <a:pt x="108" y="90"/>
                  <a:pt x="108" y="90"/>
                </a:cubicBezTo>
                <a:cubicBezTo>
                  <a:pt x="108" y="106"/>
                  <a:pt x="108" y="106"/>
                  <a:pt x="108" y="106"/>
                </a:cubicBezTo>
                <a:cubicBezTo>
                  <a:pt x="108" y="110"/>
                  <a:pt x="111" y="112"/>
                  <a:pt x="114" y="112"/>
                </a:cubicBezTo>
                <a:cubicBezTo>
                  <a:pt x="135" y="112"/>
                  <a:pt x="135" y="112"/>
                  <a:pt x="135" y="112"/>
                </a:cubicBezTo>
                <a:cubicBezTo>
                  <a:pt x="138" y="112"/>
                  <a:pt x="141" y="110"/>
                  <a:pt x="141" y="106"/>
                </a:cubicBezTo>
                <a:cubicBezTo>
                  <a:pt x="141" y="90"/>
                  <a:pt x="141" y="90"/>
                  <a:pt x="141" y="90"/>
                </a:cubicBezTo>
                <a:lnTo>
                  <a:pt x="141" y="41"/>
                </a:lnTo>
                <a:close/>
                <a:moveTo>
                  <a:pt x="35" y="10"/>
                </a:moveTo>
                <a:cubicBezTo>
                  <a:pt x="106" y="10"/>
                  <a:pt x="106" y="10"/>
                  <a:pt x="106" y="10"/>
                </a:cubicBezTo>
                <a:cubicBezTo>
                  <a:pt x="118" y="32"/>
                  <a:pt x="118" y="32"/>
                  <a:pt x="118" y="32"/>
                </a:cubicBezTo>
                <a:cubicBezTo>
                  <a:pt x="24" y="32"/>
                  <a:pt x="24" y="32"/>
                  <a:pt x="24" y="32"/>
                </a:cubicBezTo>
                <a:lnTo>
                  <a:pt x="35" y="10"/>
                </a:lnTo>
                <a:close/>
                <a:moveTo>
                  <a:pt x="41" y="79"/>
                </a:moveTo>
                <a:cubicBezTo>
                  <a:pt x="13" y="79"/>
                  <a:pt x="13" y="79"/>
                  <a:pt x="13" y="79"/>
                </a:cubicBezTo>
                <a:cubicBezTo>
                  <a:pt x="13" y="64"/>
                  <a:pt x="13" y="64"/>
                  <a:pt x="13" y="64"/>
                </a:cubicBezTo>
                <a:cubicBezTo>
                  <a:pt x="41" y="64"/>
                  <a:pt x="41" y="64"/>
                  <a:pt x="41" y="64"/>
                </a:cubicBezTo>
                <a:lnTo>
                  <a:pt x="41" y="79"/>
                </a:lnTo>
                <a:close/>
                <a:moveTo>
                  <a:pt x="129" y="79"/>
                </a:moveTo>
                <a:cubicBezTo>
                  <a:pt x="100" y="79"/>
                  <a:pt x="100" y="79"/>
                  <a:pt x="100" y="79"/>
                </a:cubicBezTo>
                <a:cubicBezTo>
                  <a:pt x="100" y="64"/>
                  <a:pt x="100" y="64"/>
                  <a:pt x="100" y="64"/>
                </a:cubicBezTo>
                <a:cubicBezTo>
                  <a:pt x="129" y="64"/>
                  <a:pt x="129" y="64"/>
                  <a:pt x="129" y="64"/>
                </a:cubicBezTo>
                <a:lnTo>
                  <a:pt x="129" y="79"/>
                </a:lnTo>
                <a:close/>
              </a:path>
            </a:pathLst>
          </a:custGeom>
          <a:solidFill>
            <a:schemeClr val="accent5"/>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57" name="Group 156"/>
          <p:cNvGrpSpPr/>
          <p:nvPr/>
        </p:nvGrpSpPr>
        <p:grpSpPr>
          <a:xfrm>
            <a:off x="17971529" y="6758061"/>
            <a:ext cx="750445" cy="487810"/>
            <a:chOff x="7145338" y="3587750"/>
            <a:chExt cx="566738" cy="368300"/>
          </a:xfrm>
          <a:solidFill>
            <a:schemeClr val="accent6"/>
          </a:solidFill>
        </p:grpSpPr>
        <p:sp>
          <p:nvSpPr>
            <p:cNvPr id="158" name="Freeform 146"/>
            <p:cNvSpPr>
              <a:spLocks/>
            </p:cNvSpPr>
            <p:nvPr/>
          </p:nvSpPr>
          <p:spPr bwMode="auto">
            <a:xfrm>
              <a:off x="7250113" y="3816350"/>
              <a:ext cx="153988" cy="139700"/>
            </a:xfrm>
            <a:custGeom>
              <a:avLst/>
              <a:gdLst>
                <a:gd name="T0" fmla="*/ 33 w 41"/>
                <a:gd name="T1" fmla="*/ 0 h 37"/>
                <a:gd name="T2" fmla="*/ 15 w 41"/>
                <a:gd name="T3" fmla="*/ 6 h 37"/>
                <a:gd name="T4" fmla="*/ 10 w 41"/>
                <a:gd name="T5" fmla="*/ 5 h 37"/>
                <a:gd name="T6" fmla="*/ 10 w 41"/>
                <a:gd name="T7" fmla="*/ 6 h 37"/>
                <a:gd name="T8" fmla="*/ 6 w 41"/>
                <a:gd name="T9" fmla="*/ 31 h 37"/>
                <a:gd name="T10" fmla="*/ 32 w 41"/>
                <a:gd name="T11" fmla="*/ 28 h 37"/>
                <a:gd name="T12" fmla="*/ 35 w 41"/>
                <a:gd name="T13" fmla="*/ 2 h 37"/>
                <a:gd name="T14" fmla="*/ 33 w 41"/>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37">
                  <a:moveTo>
                    <a:pt x="33" y="0"/>
                  </a:moveTo>
                  <a:cubicBezTo>
                    <a:pt x="28" y="4"/>
                    <a:pt x="22" y="6"/>
                    <a:pt x="15" y="6"/>
                  </a:cubicBezTo>
                  <a:cubicBezTo>
                    <a:pt x="14" y="6"/>
                    <a:pt x="12" y="6"/>
                    <a:pt x="10" y="5"/>
                  </a:cubicBezTo>
                  <a:cubicBezTo>
                    <a:pt x="10" y="5"/>
                    <a:pt x="10" y="5"/>
                    <a:pt x="10" y="6"/>
                  </a:cubicBezTo>
                  <a:cubicBezTo>
                    <a:pt x="2" y="14"/>
                    <a:pt x="0" y="25"/>
                    <a:pt x="6" y="31"/>
                  </a:cubicBezTo>
                  <a:cubicBezTo>
                    <a:pt x="13" y="37"/>
                    <a:pt x="24" y="36"/>
                    <a:pt x="32" y="28"/>
                  </a:cubicBezTo>
                  <a:cubicBezTo>
                    <a:pt x="40" y="20"/>
                    <a:pt x="41" y="8"/>
                    <a:pt x="35" y="2"/>
                  </a:cubicBezTo>
                  <a:cubicBezTo>
                    <a:pt x="34" y="2"/>
                    <a:pt x="34" y="1"/>
                    <a:pt x="33"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59" name="Freeform 147"/>
            <p:cNvSpPr>
              <a:spLocks/>
            </p:cNvSpPr>
            <p:nvPr/>
          </p:nvSpPr>
          <p:spPr bwMode="auto">
            <a:xfrm>
              <a:off x="7145338" y="3587750"/>
              <a:ext cx="266700" cy="236537"/>
            </a:xfrm>
            <a:custGeom>
              <a:avLst/>
              <a:gdLst>
                <a:gd name="T0" fmla="*/ 16 w 71"/>
                <a:gd name="T1" fmla="*/ 51 h 63"/>
                <a:gd name="T2" fmla="*/ 42 w 71"/>
                <a:gd name="T3" fmla="*/ 63 h 63"/>
                <a:gd name="T4" fmla="*/ 43 w 71"/>
                <a:gd name="T5" fmla="*/ 63 h 63"/>
                <a:gd name="T6" fmla="*/ 56 w 71"/>
                <a:gd name="T7" fmla="*/ 60 h 63"/>
                <a:gd name="T8" fmla="*/ 60 w 71"/>
                <a:gd name="T9" fmla="*/ 56 h 63"/>
                <a:gd name="T10" fmla="*/ 55 w 71"/>
                <a:gd name="T11" fmla="*/ 12 h 63"/>
                <a:gd name="T12" fmla="*/ 28 w 71"/>
                <a:gd name="T13" fmla="*/ 0 h 63"/>
                <a:gd name="T14" fmla="*/ 11 w 71"/>
                <a:gd name="T15" fmla="*/ 7 h 63"/>
                <a:gd name="T16" fmla="*/ 16 w 71"/>
                <a:gd name="T17"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16" y="51"/>
                  </a:moveTo>
                  <a:cubicBezTo>
                    <a:pt x="24" y="58"/>
                    <a:pt x="33" y="63"/>
                    <a:pt x="42" y="63"/>
                  </a:cubicBezTo>
                  <a:cubicBezTo>
                    <a:pt x="43" y="63"/>
                    <a:pt x="43" y="63"/>
                    <a:pt x="43" y="63"/>
                  </a:cubicBezTo>
                  <a:cubicBezTo>
                    <a:pt x="48" y="63"/>
                    <a:pt x="52" y="62"/>
                    <a:pt x="56" y="60"/>
                  </a:cubicBezTo>
                  <a:cubicBezTo>
                    <a:pt x="58" y="59"/>
                    <a:pt x="59" y="58"/>
                    <a:pt x="60" y="56"/>
                  </a:cubicBezTo>
                  <a:cubicBezTo>
                    <a:pt x="71" y="46"/>
                    <a:pt x="69" y="26"/>
                    <a:pt x="55" y="12"/>
                  </a:cubicBezTo>
                  <a:cubicBezTo>
                    <a:pt x="47" y="4"/>
                    <a:pt x="37" y="0"/>
                    <a:pt x="28" y="0"/>
                  </a:cubicBezTo>
                  <a:cubicBezTo>
                    <a:pt x="21" y="0"/>
                    <a:pt x="15" y="2"/>
                    <a:pt x="11" y="7"/>
                  </a:cubicBezTo>
                  <a:cubicBezTo>
                    <a:pt x="0" y="17"/>
                    <a:pt x="3" y="37"/>
                    <a:pt x="16" y="5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60" name="Freeform 148"/>
            <p:cNvSpPr>
              <a:spLocks/>
            </p:cNvSpPr>
            <p:nvPr/>
          </p:nvSpPr>
          <p:spPr bwMode="auto">
            <a:xfrm>
              <a:off x="7450138" y="3816350"/>
              <a:ext cx="157163" cy="139700"/>
            </a:xfrm>
            <a:custGeom>
              <a:avLst/>
              <a:gdLst>
                <a:gd name="T0" fmla="*/ 35 w 42"/>
                <a:gd name="T1" fmla="*/ 31 h 37"/>
                <a:gd name="T2" fmla="*/ 32 w 42"/>
                <a:gd name="T3" fmla="*/ 6 h 37"/>
                <a:gd name="T4" fmla="*/ 32 w 42"/>
                <a:gd name="T5" fmla="*/ 5 h 37"/>
                <a:gd name="T6" fmla="*/ 26 w 42"/>
                <a:gd name="T7" fmla="*/ 6 h 37"/>
                <a:gd name="T8" fmla="*/ 9 w 42"/>
                <a:gd name="T9" fmla="*/ 0 h 37"/>
                <a:gd name="T10" fmla="*/ 7 w 42"/>
                <a:gd name="T11" fmla="*/ 2 h 37"/>
                <a:gd name="T12" fmla="*/ 10 w 42"/>
                <a:gd name="T13" fmla="*/ 28 h 37"/>
                <a:gd name="T14" fmla="*/ 35 w 42"/>
                <a:gd name="T15" fmla="*/ 31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37">
                  <a:moveTo>
                    <a:pt x="35" y="31"/>
                  </a:moveTo>
                  <a:cubicBezTo>
                    <a:pt x="42" y="25"/>
                    <a:pt x="40" y="14"/>
                    <a:pt x="32" y="6"/>
                  </a:cubicBezTo>
                  <a:cubicBezTo>
                    <a:pt x="32" y="5"/>
                    <a:pt x="32" y="5"/>
                    <a:pt x="32" y="5"/>
                  </a:cubicBezTo>
                  <a:cubicBezTo>
                    <a:pt x="30" y="6"/>
                    <a:pt x="28" y="6"/>
                    <a:pt x="26" y="6"/>
                  </a:cubicBezTo>
                  <a:cubicBezTo>
                    <a:pt x="20" y="6"/>
                    <a:pt x="14" y="4"/>
                    <a:pt x="9" y="0"/>
                  </a:cubicBezTo>
                  <a:cubicBezTo>
                    <a:pt x="8" y="1"/>
                    <a:pt x="7" y="2"/>
                    <a:pt x="7" y="2"/>
                  </a:cubicBezTo>
                  <a:cubicBezTo>
                    <a:pt x="0" y="8"/>
                    <a:pt x="2" y="20"/>
                    <a:pt x="10" y="28"/>
                  </a:cubicBezTo>
                  <a:cubicBezTo>
                    <a:pt x="18" y="36"/>
                    <a:pt x="29" y="37"/>
                    <a:pt x="35" y="3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61" name="Freeform 149"/>
            <p:cNvSpPr>
              <a:spLocks/>
            </p:cNvSpPr>
            <p:nvPr/>
          </p:nvSpPr>
          <p:spPr bwMode="auto">
            <a:xfrm>
              <a:off x="7445376" y="3587750"/>
              <a:ext cx="266700" cy="236537"/>
            </a:xfrm>
            <a:custGeom>
              <a:avLst/>
              <a:gdLst>
                <a:gd name="T0" fmla="*/ 60 w 71"/>
                <a:gd name="T1" fmla="*/ 7 h 63"/>
                <a:gd name="T2" fmla="*/ 43 w 71"/>
                <a:gd name="T3" fmla="*/ 0 h 63"/>
                <a:gd name="T4" fmla="*/ 16 w 71"/>
                <a:gd name="T5" fmla="*/ 12 h 63"/>
                <a:gd name="T6" fmla="*/ 10 w 71"/>
                <a:gd name="T7" fmla="*/ 56 h 63"/>
                <a:gd name="T8" fmla="*/ 15 w 71"/>
                <a:gd name="T9" fmla="*/ 60 h 63"/>
                <a:gd name="T10" fmla="*/ 27 w 71"/>
                <a:gd name="T11" fmla="*/ 63 h 63"/>
                <a:gd name="T12" fmla="*/ 29 w 71"/>
                <a:gd name="T13" fmla="*/ 63 h 63"/>
                <a:gd name="T14" fmla="*/ 55 w 71"/>
                <a:gd name="T15" fmla="*/ 51 h 63"/>
                <a:gd name="T16" fmla="*/ 60 w 71"/>
                <a:gd name="T17"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63">
                  <a:moveTo>
                    <a:pt x="60" y="7"/>
                  </a:moveTo>
                  <a:cubicBezTo>
                    <a:pt x="56" y="2"/>
                    <a:pt x="50" y="0"/>
                    <a:pt x="43" y="0"/>
                  </a:cubicBezTo>
                  <a:cubicBezTo>
                    <a:pt x="34" y="0"/>
                    <a:pt x="24" y="4"/>
                    <a:pt x="16" y="12"/>
                  </a:cubicBezTo>
                  <a:cubicBezTo>
                    <a:pt x="2" y="26"/>
                    <a:pt x="0" y="46"/>
                    <a:pt x="10" y="56"/>
                  </a:cubicBezTo>
                  <a:cubicBezTo>
                    <a:pt x="12" y="58"/>
                    <a:pt x="13" y="59"/>
                    <a:pt x="15" y="60"/>
                  </a:cubicBezTo>
                  <a:cubicBezTo>
                    <a:pt x="18" y="62"/>
                    <a:pt x="23" y="63"/>
                    <a:pt x="27" y="63"/>
                  </a:cubicBezTo>
                  <a:cubicBezTo>
                    <a:pt x="28" y="63"/>
                    <a:pt x="28" y="63"/>
                    <a:pt x="29" y="63"/>
                  </a:cubicBezTo>
                  <a:cubicBezTo>
                    <a:pt x="37" y="63"/>
                    <a:pt x="47" y="58"/>
                    <a:pt x="55" y="51"/>
                  </a:cubicBezTo>
                  <a:cubicBezTo>
                    <a:pt x="68" y="37"/>
                    <a:pt x="71" y="17"/>
                    <a:pt x="60" y="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62" name="Freeform 150"/>
            <p:cNvSpPr>
              <a:spLocks/>
            </p:cNvSpPr>
            <p:nvPr/>
          </p:nvSpPr>
          <p:spPr bwMode="auto">
            <a:xfrm>
              <a:off x="7381876" y="3606800"/>
              <a:ext cx="93663" cy="333375"/>
            </a:xfrm>
            <a:custGeom>
              <a:avLst/>
              <a:gdLst>
                <a:gd name="T0" fmla="*/ 23 w 25"/>
                <a:gd name="T1" fmla="*/ 4 h 89"/>
                <a:gd name="T2" fmla="*/ 20 w 25"/>
                <a:gd name="T3" fmla="*/ 1 h 89"/>
                <a:gd name="T4" fmla="*/ 14 w 25"/>
                <a:gd name="T5" fmla="*/ 10 h 89"/>
                <a:gd name="T6" fmla="*/ 12 w 25"/>
                <a:gd name="T7" fmla="*/ 10 h 89"/>
                <a:gd name="T8" fmla="*/ 11 w 25"/>
                <a:gd name="T9" fmla="*/ 10 h 89"/>
                <a:gd name="T10" fmla="*/ 5 w 25"/>
                <a:gd name="T11" fmla="*/ 1 h 89"/>
                <a:gd name="T12" fmla="*/ 2 w 25"/>
                <a:gd name="T13" fmla="*/ 4 h 89"/>
                <a:gd name="T14" fmla="*/ 8 w 25"/>
                <a:gd name="T15" fmla="*/ 13 h 89"/>
                <a:gd name="T16" fmla="*/ 7 w 25"/>
                <a:gd name="T17" fmla="*/ 15 h 89"/>
                <a:gd name="T18" fmla="*/ 7 w 25"/>
                <a:gd name="T19" fmla="*/ 27 h 89"/>
                <a:gd name="T20" fmla="*/ 7 w 25"/>
                <a:gd name="T21" fmla="*/ 41 h 89"/>
                <a:gd name="T22" fmla="*/ 7 w 25"/>
                <a:gd name="T23" fmla="*/ 83 h 89"/>
                <a:gd name="T24" fmla="*/ 12 w 25"/>
                <a:gd name="T25" fmla="*/ 89 h 89"/>
                <a:gd name="T26" fmla="*/ 18 w 25"/>
                <a:gd name="T27" fmla="*/ 83 h 89"/>
                <a:gd name="T28" fmla="*/ 18 w 25"/>
                <a:gd name="T29" fmla="*/ 41 h 89"/>
                <a:gd name="T30" fmla="*/ 18 w 25"/>
                <a:gd name="T31" fmla="*/ 27 h 89"/>
                <a:gd name="T32" fmla="*/ 18 w 25"/>
                <a:gd name="T33" fmla="*/ 15 h 89"/>
                <a:gd name="T34" fmla="*/ 17 w 25"/>
                <a:gd name="T35" fmla="*/ 13 h 89"/>
                <a:gd name="T36" fmla="*/ 23 w 25"/>
                <a:gd name="T37" fmla="*/ 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9">
                  <a:moveTo>
                    <a:pt x="23" y="4"/>
                  </a:moveTo>
                  <a:cubicBezTo>
                    <a:pt x="25" y="2"/>
                    <a:pt x="22" y="0"/>
                    <a:pt x="20" y="1"/>
                  </a:cubicBezTo>
                  <a:cubicBezTo>
                    <a:pt x="18" y="4"/>
                    <a:pt x="16" y="7"/>
                    <a:pt x="14" y="10"/>
                  </a:cubicBezTo>
                  <a:cubicBezTo>
                    <a:pt x="14" y="10"/>
                    <a:pt x="13" y="10"/>
                    <a:pt x="12" y="10"/>
                  </a:cubicBezTo>
                  <a:cubicBezTo>
                    <a:pt x="12" y="10"/>
                    <a:pt x="11" y="10"/>
                    <a:pt x="11" y="10"/>
                  </a:cubicBezTo>
                  <a:cubicBezTo>
                    <a:pt x="9" y="7"/>
                    <a:pt x="7" y="4"/>
                    <a:pt x="5" y="1"/>
                  </a:cubicBezTo>
                  <a:cubicBezTo>
                    <a:pt x="3" y="0"/>
                    <a:pt x="0" y="2"/>
                    <a:pt x="2" y="4"/>
                  </a:cubicBezTo>
                  <a:cubicBezTo>
                    <a:pt x="4" y="7"/>
                    <a:pt x="6" y="9"/>
                    <a:pt x="8" y="13"/>
                  </a:cubicBezTo>
                  <a:cubicBezTo>
                    <a:pt x="7" y="13"/>
                    <a:pt x="7" y="14"/>
                    <a:pt x="7" y="15"/>
                  </a:cubicBezTo>
                  <a:cubicBezTo>
                    <a:pt x="7" y="27"/>
                    <a:pt x="7" y="27"/>
                    <a:pt x="7" y="27"/>
                  </a:cubicBezTo>
                  <a:cubicBezTo>
                    <a:pt x="7" y="41"/>
                    <a:pt x="7" y="41"/>
                    <a:pt x="7" y="41"/>
                  </a:cubicBezTo>
                  <a:cubicBezTo>
                    <a:pt x="7" y="83"/>
                    <a:pt x="7" y="83"/>
                    <a:pt x="7" y="83"/>
                  </a:cubicBezTo>
                  <a:cubicBezTo>
                    <a:pt x="7" y="86"/>
                    <a:pt x="9" y="89"/>
                    <a:pt x="12" y="89"/>
                  </a:cubicBezTo>
                  <a:cubicBezTo>
                    <a:pt x="15" y="89"/>
                    <a:pt x="18" y="86"/>
                    <a:pt x="18" y="83"/>
                  </a:cubicBezTo>
                  <a:cubicBezTo>
                    <a:pt x="18" y="41"/>
                    <a:pt x="18" y="41"/>
                    <a:pt x="18" y="41"/>
                  </a:cubicBezTo>
                  <a:cubicBezTo>
                    <a:pt x="18" y="27"/>
                    <a:pt x="18" y="27"/>
                    <a:pt x="18" y="27"/>
                  </a:cubicBezTo>
                  <a:cubicBezTo>
                    <a:pt x="18" y="15"/>
                    <a:pt x="18" y="15"/>
                    <a:pt x="18" y="15"/>
                  </a:cubicBezTo>
                  <a:cubicBezTo>
                    <a:pt x="18" y="14"/>
                    <a:pt x="18" y="13"/>
                    <a:pt x="17" y="13"/>
                  </a:cubicBezTo>
                  <a:cubicBezTo>
                    <a:pt x="19" y="9"/>
                    <a:pt x="20" y="7"/>
                    <a:pt x="23"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63" name="Group 162"/>
          <p:cNvGrpSpPr/>
          <p:nvPr/>
        </p:nvGrpSpPr>
        <p:grpSpPr>
          <a:xfrm>
            <a:off x="15224108" y="5572177"/>
            <a:ext cx="857651" cy="588738"/>
            <a:chOff x="5070476" y="2692400"/>
            <a:chExt cx="647700" cy="444500"/>
          </a:xfrm>
          <a:solidFill>
            <a:schemeClr val="accent4">
              <a:lumMod val="75000"/>
            </a:schemeClr>
          </a:solidFill>
        </p:grpSpPr>
        <p:sp>
          <p:nvSpPr>
            <p:cNvPr id="164" name="Freeform 151"/>
            <p:cNvSpPr>
              <a:spLocks noEditPoints="1"/>
            </p:cNvSpPr>
            <p:nvPr/>
          </p:nvSpPr>
          <p:spPr bwMode="auto">
            <a:xfrm>
              <a:off x="5070476" y="3076575"/>
              <a:ext cx="647700" cy="60325"/>
            </a:xfrm>
            <a:custGeom>
              <a:avLst/>
              <a:gdLst>
                <a:gd name="T0" fmla="*/ 408 w 408"/>
                <a:gd name="T1" fmla="*/ 0 h 38"/>
                <a:gd name="T2" fmla="*/ 0 w 408"/>
                <a:gd name="T3" fmla="*/ 0 h 38"/>
                <a:gd name="T4" fmla="*/ 0 w 408"/>
                <a:gd name="T5" fmla="*/ 38 h 38"/>
                <a:gd name="T6" fmla="*/ 408 w 408"/>
                <a:gd name="T7" fmla="*/ 38 h 38"/>
                <a:gd name="T8" fmla="*/ 408 w 408"/>
                <a:gd name="T9" fmla="*/ 0 h 38"/>
                <a:gd name="T10" fmla="*/ 389 w 408"/>
                <a:gd name="T11" fmla="*/ 24 h 38"/>
                <a:gd name="T12" fmla="*/ 355 w 408"/>
                <a:gd name="T13" fmla="*/ 24 h 38"/>
                <a:gd name="T14" fmla="*/ 355 w 408"/>
                <a:gd name="T15" fmla="*/ 14 h 38"/>
                <a:gd name="T16" fmla="*/ 389 w 408"/>
                <a:gd name="T17" fmla="*/ 14 h 38"/>
                <a:gd name="T18" fmla="*/ 389 w 408"/>
                <a:gd name="T19" fmla="*/ 2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8" h="38">
                  <a:moveTo>
                    <a:pt x="408" y="0"/>
                  </a:moveTo>
                  <a:lnTo>
                    <a:pt x="0" y="0"/>
                  </a:lnTo>
                  <a:lnTo>
                    <a:pt x="0" y="38"/>
                  </a:lnTo>
                  <a:lnTo>
                    <a:pt x="408" y="38"/>
                  </a:lnTo>
                  <a:lnTo>
                    <a:pt x="408" y="0"/>
                  </a:lnTo>
                  <a:close/>
                  <a:moveTo>
                    <a:pt x="389" y="24"/>
                  </a:moveTo>
                  <a:lnTo>
                    <a:pt x="355" y="24"/>
                  </a:lnTo>
                  <a:lnTo>
                    <a:pt x="355" y="14"/>
                  </a:lnTo>
                  <a:lnTo>
                    <a:pt x="389" y="14"/>
                  </a:lnTo>
                  <a:lnTo>
                    <a:pt x="389" y="2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65" name="Freeform 152"/>
            <p:cNvSpPr>
              <a:spLocks noEditPoints="1"/>
            </p:cNvSpPr>
            <p:nvPr/>
          </p:nvSpPr>
          <p:spPr bwMode="auto">
            <a:xfrm>
              <a:off x="5100638" y="2692400"/>
              <a:ext cx="587375" cy="365125"/>
            </a:xfrm>
            <a:custGeom>
              <a:avLst/>
              <a:gdLst>
                <a:gd name="T0" fmla="*/ 370 w 370"/>
                <a:gd name="T1" fmla="*/ 0 h 230"/>
                <a:gd name="T2" fmla="*/ 0 w 370"/>
                <a:gd name="T3" fmla="*/ 0 h 230"/>
                <a:gd name="T4" fmla="*/ 0 w 370"/>
                <a:gd name="T5" fmla="*/ 230 h 230"/>
                <a:gd name="T6" fmla="*/ 370 w 370"/>
                <a:gd name="T7" fmla="*/ 230 h 230"/>
                <a:gd name="T8" fmla="*/ 370 w 370"/>
                <a:gd name="T9" fmla="*/ 0 h 230"/>
                <a:gd name="T10" fmla="*/ 329 w 370"/>
                <a:gd name="T11" fmla="*/ 197 h 230"/>
                <a:gd name="T12" fmla="*/ 41 w 370"/>
                <a:gd name="T13" fmla="*/ 197 h 230"/>
                <a:gd name="T14" fmla="*/ 41 w 370"/>
                <a:gd name="T15" fmla="*/ 34 h 230"/>
                <a:gd name="T16" fmla="*/ 329 w 370"/>
                <a:gd name="T17" fmla="*/ 34 h 230"/>
                <a:gd name="T18" fmla="*/ 329 w 370"/>
                <a:gd name="T19" fmla="*/ 19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0" h="230">
                  <a:moveTo>
                    <a:pt x="370" y="0"/>
                  </a:moveTo>
                  <a:lnTo>
                    <a:pt x="0" y="0"/>
                  </a:lnTo>
                  <a:lnTo>
                    <a:pt x="0" y="230"/>
                  </a:lnTo>
                  <a:lnTo>
                    <a:pt x="370" y="230"/>
                  </a:lnTo>
                  <a:lnTo>
                    <a:pt x="370" y="0"/>
                  </a:lnTo>
                  <a:close/>
                  <a:moveTo>
                    <a:pt x="329" y="197"/>
                  </a:moveTo>
                  <a:lnTo>
                    <a:pt x="41" y="197"/>
                  </a:lnTo>
                  <a:lnTo>
                    <a:pt x="41" y="34"/>
                  </a:lnTo>
                  <a:lnTo>
                    <a:pt x="329" y="34"/>
                  </a:lnTo>
                  <a:lnTo>
                    <a:pt x="329" y="19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66" name="Freeform 153"/>
          <p:cNvSpPr>
            <a:spLocks noEditPoints="1"/>
          </p:cNvSpPr>
          <p:nvPr/>
        </p:nvSpPr>
        <p:spPr bwMode="auto">
          <a:xfrm>
            <a:off x="17502573" y="7355204"/>
            <a:ext cx="593725" cy="647700"/>
          </a:xfrm>
          <a:custGeom>
            <a:avLst/>
            <a:gdLst>
              <a:gd name="T0" fmla="*/ 309005 w 282"/>
              <a:gd name="T1" fmla="*/ 0 h 308"/>
              <a:gd name="T2" fmla="*/ 304801 w 282"/>
              <a:gd name="T3" fmla="*/ 4205 h 308"/>
              <a:gd name="T4" fmla="*/ 6306 w 282"/>
              <a:gd name="T5" fmla="*/ 458373 h 308"/>
              <a:gd name="T6" fmla="*/ 0 w 282"/>
              <a:gd name="T7" fmla="*/ 458373 h 308"/>
              <a:gd name="T8" fmla="*/ 6306 w 282"/>
              <a:gd name="T9" fmla="*/ 462579 h 308"/>
              <a:gd name="T10" fmla="*/ 279576 w 282"/>
              <a:gd name="T11" fmla="*/ 647610 h 308"/>
              <a:gd name="T12" fmla="*/ 283781 w 282"/>
              <a:gd name="T13" fmla="*/ 647610 h 308"/>
              <a:gd name="T14" fmla="*/ 283781 w 282"/>
              <a:gd name="T15" fmla="*/ 647610 h 308"/>
              <a:gd name="T16" fmla="*/ 588582 w 282"/>
              <a:gd name="T17" fmla="*/ 193442 h 308"/>
              <a:gd name="T18" fmla="*/ 592786 w 282"/>
              <a:gd name="T19" fmla="*/ 189237 h 308"/>
              <a:gd name="T20" fmla="*/ 588582 w 282"/>
              <a:gd name="T21" fmla="*/ 189237 h 308"/>
              <a:gd name="T22" fmla="*/ 523417 w 282"/>
              <a:gd name="T23" fmla="*/ 142979 h 308"/>
              <a:gd name="T24" fmla="*/ 552847 w 282"/>
              <a:gd name="T25" fmla="*/ 98824 h 308"/>
              <a:gd name="T26" fmla="*/ 552847 w 282"/>
              <a:gd name="T27" fmla="*/ 94618 h 308"/>
              <a:gd name="T28" fmla="*/ 552847 w 282"/>
              <a:gd name="T29" fmla="*/ 94618 h 308"/>
              <a:gd name="T30" fmla="*/ 414109 w 282"/>
              <a:gd name="T31" fmla="*/ 0 h 308"/>
              <a:gd name="T32" fmla="*/ 409905 w 282"/>
              <a:gd name="T33" fmla="*/ 0 h 308"/>
              <a:gd name="T34" fmla="*/ 409905 w 282"/>
              <a:gd name="T35" fmla="*/ 0 h 308"/>
              <a:gd name="T36" fmla="*/ 378374 w 282"/>
              <a:gd name="T37" fmla="*/ 50463 h 308"/>
              <a:gd name="T38" fmla="*/ 309005 w 282"/>
              <a:gd name="T39" fmla="*/ 4205 h 308"/>
              <a:gd name="T40" fmla="*/ 309005 w 282"/>
              <a:gd name="T41" fmla="*/ 0 h 308"/>
              <a:gd name="T42" fmla="*/ 359455 w 282"/>
              <a:gd name="T43" fmla="*/ 443655 h 308"/>
              <a:gd name="T44" fmla="*/ 159758 w 282"/>
              <a:gd name="T45" fmla="*/ 309087 h 308"/>
              <a:gd name="T46" fmla="*/ 229127 w 282"/>
              <a:gd name="T47" fmla="*/ 203955 h 308"/>
              <a:gd name="T48" fmla="*/ 433028 w 282"/>
              <a:gd name="T49" fmla="*/ 338523 h 308"/>
              <a:gd name="T50" fmla="*/ 359455 w 282"/>
              <a:gd name="T51" fmla="*/ 443655 h 308"/>
              <a:gd name="T52" fmla="*/ 269066 w 282"/>
              <a:gd name="T53" fmla="*/ 576121 h 308"/>
              <a:gd name="T54" fmla="*/ 71471 w 282"/>
              <a:gd name="T55" fmla="*/ 443655 h 308"/>
              <a:gd name="T56" fmla="*/ 140839 w 282"/>
              <a:gd name="T57" fmla="*/ 338523 h 308"/>
              <a:gd name="T58" fmla="*/ 344741 w 282"/>
              <a:gd name="T59" fmla="*/ 473092 h 308"/>
              <a:gd name="T60" fmla="*/ 269066 w 282"/>
              <a:gd name="T61" fmla="*/ 576121 h 30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82" h="308">
                <a:moveTo>
                  <a:pt x="147" y="0"/>
                </a:moveTo>
                <a:lnTo>
                  <a:pt x="145" y="2"/>
                </a:lnTo>
                <a:lnTo>
                  <a:pt x="3" y="218"/>
                </a:lnTo>
                <a:lnTo>
                  <a:pt x="0" y="218"/>
                </a:lnTo>
                <a:lnTo>
                  <a:pt x="3" y="220"/>
                </a:lnTo>
                <a:lnTo>
                  <a:pt x="133" y="308"/>
                </a:lnTo>
                <a:lnTo>
                  <a:pt x="135" y="308"/>
                </a:lnTo>
                <a:lnTo>
                  <a:pt x="280" y="92"/>
                </a:lnTo>
                <a:lnTo>
                  <a:pt x="282" y="90"/>
                </a:lnTo>
                <a:lnTo>
                  <a:pt x="280" y="90"/>
                </a:lnTo>
                <a:lnTo>
                  <a:pt x="249" y="68"/>
                </a:lnTo>
                <a:lnTo>
                  <a:pt x="263" y="47"/>
                </a:lnTo>
                <a:lnTo>
                  <a:pt x="263" y="45"/>
                </a:lnTo>
                <a:lnTo>
                  <a:pt x="197" y="0"/>
                </a:lnTo>
                <a:lnTo>
                  <a:pt x="195" y="0"/>
                </a:lnTo>
                <a:lnTo>
                  <a:pt x="180" y="24"/>
                </a:lnTo>
                <a:lnTo>
                  <a:pt x="147" y="2"/>
                </a:lnTo>
                <a:lnTo>
                  <a:pt x="147" y="0"/>
                </a:lnTo>
                <a:close/>
                <a:moveTo>
                  <a:pt x="171" y="211"/>
                </a:moveTo>
                <a:lnTo>
                  <a:pt x="76" y="147"/>
                </a:lnTo>
                <a:lnTo>
                  <a:pt x="109" y="97"/>
                </a:lnTo>
                <a:lnTo>
                  <a:pt x="206" y="161"/>
                </a:lnTo>
                <a:lnTo>
                  <a:pt x="171" y="211"/>
                </a:lnTo>
                <a:close/>
                <a:moveTo>
                  <a:pt x="128" y="274"/>
                </a:moveTo>
                <a:lnTo>
                  <a:pt x="34" y="211"/>
                </a:lnTo>
                <a:lnTo>
                  <a:pt x="67" y="161"/>
                </a:lnTo>
                <a:lnTo>
                  <a:pt x="164" y="225"/>
                </a:lnTo>
                <a:lnTo>
                  <a:pt x="128" y="27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167" name="Group 166"/>
          <p:cNvGrpSpPr/>
          <p:nvPr/>
        </p:nvGrpSpPr>
        <p:grpSpPr>
          <a:xfrm>
            <a:off x="13355356" y="7405670"/>
            <a:ext cx="620114" cy="626584"/>
            <a:chOff x="3659188" y="4076700"/>
            <a:chExt cx="468313" cy="473075"/>
          </a:xfrm>
          <a:solidFill>
            <a:schemeClr val="accent1"/>
          </a:solidFill>
        </p:grpSpPr>
        <p:sp>
          <p:nvSpPr>
            <p:cNvPr id="168" name="Freeform 154"/>
            <p:cNvSpPr>
              <a:spLocks noEditPoints="1"/>
            </p:cNvSpPr>
            <p:nvPr/>
          </p:nvSpPr>
          <p:spPr bwMode="auto">
            <a:xfrm>
              <a:off x="3659188" y="4076700"/>
              <a:ext cx="225425" cy="473075"/>
            </a:xfrm>
            <a:custGeom>
              <a:avLst/>
              <a:gdLst>
                <a:gd name="T0" fmla="*/ 1 w 60"/>
                <a:gd name="T1" fmla="*/ 122 h 126"/>
                <a:gd name="T2" fmla="*/ 30 w 60"/>
                <a:gd name="T3" fmla="*/ 108 h 126"/>
                <a:gd name="T4" fmla="*/ 59 w 60"/>
                <a:gd name="T5" fmla="*/ 122 h 126"/>
                <a:gd name="T6" fmla="*/ 60 w 60"/>
                <a:gd name="T7" fmla="*/ 122 h 126"/>
                <a:gd name="T8" fmla="*/ 60 w 60"/>
                <a:gd name="T9" fmla="*/ 27 h 126"/>
                <a:gd name="T10" fmla="*/ 59 w 60"/>
                <a:gd name="T11" fmla="*/ 13 h 126"/>
                <a:gd name="T12" fmla="*/ 30 w 60"/>
                <a:gd name="T13" fmla="*/ 0 h 126"/>
                <a:gd name="T14" fmla="*/ 1 w 60"/>
                <a:gd name="T15" fmla="*/ 13 h 126"/>
                <a:gd name="T16" fmla="*/ 0 w 60"/>
                <a:gd name="T17" fmla="*/ 27 h 126"/>
                <a:gd name="T18" fmla="*/ 0 w 60"/>
                <a:gd name="T19" fmla="*/ 122 h 126"/>
                <a:gd name="T20" fmla="*/ 1 w 60"/>
                <a:gd name="T21" fmla="*/ 122 h 126"/>
                <a:gd name="T22" fmla="*/ 9 w 60"/>
                <a:gd name="T23" fmla="*/ 21 h 126"/>
                <a:gd name="T24" fmla="*/ 30 w 60"/>
                <a:gd name="T25" fmla="*/ 17 h 126"/>
                <a:gd name="T26" fmla="*/ 50 w 60"/>
                <a:gd name="T27" fmla="*/ 21 h 126"/>
                <a:gd name="T28" fmla="*/ 51 w 60"/>
                <a:gd name="T29" fmla="*/ 23 h 126"/>
                <a:gd name="T30" fmla="*/ 50 w 60"/>
                <a:gd name="T31" fmla="*/ 24 h 126"/>
                <a:gd name="T32" fmla="*/ 49 w 60"/>
                <a:gd name="T33" fmla="*/ 24 h 126"/>
                <a:gd name="T34" fmla="*/ 45 w 60"/>
                <a:gd name="T35" fmla="*/ 22 h 126"/>
                <a:gd name="T36" fmla="*/ 30 w 60"/>
                <a:gd name="T37" fmla="*/ 20 h 126"/>
                <a:gd name="T38" fmla="*/ 15 w 60"/>
                <a:gd name="T39" fmla="*/ 22 h 126"/>
                <a:gd name="T40" fmla="*/ 11 w 60"/>
                <a:gd name="T41" fmla="*/ 24 h 126"/>
                <a:gd name="T42" fmla="*/ 9 w 60"/>
                <a:gd name="T43" fmla="*/ 23 h 126"/>
                <a:gd name="T44" fmla="*/ 9 w 60"/>
                <a:gd name="T45" fmla="*/ 21 h 126"/>
                <a:gd name="T46" fmla="*/ 9 w 60"/>
                <a:gd name="T47" fmla="*/ 38 h 126"/>
                <a:gd name="T48" fmla="*/ 30 w 60"/>
                <a:gd name="T49" fmla="*/ 34 h 126"/>
                <a:gd name="T50" fmla="*/ 50 w 60"/>
                <a:gd name="T51" fmla="*/ 38 h 126"/>
                <a:gd name="T52" fmla="*/ 51 w 60"/>
                <a:gd name="T53" fmla="*/ 40 h 126"/>
                <a:gd name="T54" fmla="*/ 50 w 60"/>
                <a:gd name="T55" fmla="*/ 41 h 126"/>
                <a:gd name="T56" fmla="*/ 49 w 60"/>
                <a:gd name="T57" fmla="*/ 41 h 126"/>
                <a:gd name="T58" fmla="*/ 45 w 60"/>
                <a:gd name="T59" fmla="*/ 39 h 126"/>
                <a:gd name="T60" fmla="*/ 30 w 60"/>
                <a:gd name="T61" fmla="*/ 37 h 126"/>
                <a:gd name="T62" fmla="*/ 15 w 60"/>
                <a:gd name="T63" fmla="*/ 39 h 126"/>
                <a:gd name="T64" fmla="*/ 11 w 60"/>
                <a:gd name="T65" fmla="*/ 41 h 126"/>
                <a:gd name="T66" fmla="*/ 9 w 60"/>
                <a:gd name="T67" fmla="*/ 40 h 126"/>
                <a:gd name="T68" fmla="*/ 9 w 60"/>
                <a:gd name="T69" fmla="*/ 38 h 126"/>
                <a:gd name="T70" fmla="*/ 9 w 60"/>
                <a:gd name="T71" fmla="*/ 55 h 126"/>
                <a:gd name="T72" fmla="*/ 30 w 60"/>
                <a:gd name="T73" fmla="*/ 51 h 126"/>
                <a:gd name="T74" fmla="*/ 50 w 60"/>
                <a:gd name="T75" fmla="*/ 55 h 126"/>
                <a:gd name="T76" fmla="*/ 51 w 60"/>
                <a:gd name="T77" fmla="*/ 57 h 126"/>
                <a:gd name="T78" fmla="*/ 50 w 60"/>
                <a:gd name="T79" fmla="*/ 58 h 126"/>
                <a:gd name="T80" fmla="*/ 49 w 60"/>
                <a:gd name="T81" fmla="*/ 58 h 126"/>
                <a:gd name="T82" fmla="*/ 45 w 60"/>
                <a:gd name="T83" fmla="*/ 56 h 126"/>
                <a:gd name="T84" fmla="*/ 30 w 60"/>
                <a:gd name="T85" fmla="*/ 54 h 126"/>
                <a:gd name="T86" fmla="*/ 15 w 60"/>
                <a:gd name="T87" fmla="*/ 56 h 126"/>
                <a:gd name="T88" fmla="*/ 11 w 60"/>
                <a:gd name="T89" fmla="*/ 58 h 126"/>
                <a:gd name="T90" fmla="*/ 9 w 60"/>
                <a:gd name="T91" fmla="*/ 57 h 126"/>
                <a:gd name="T92" fmla="*/ 9 w 60"/>
                <a:gd name="T93"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1" y="122"/>
                  </a:moveTo>
                  <a:cubicBezTo>
                    <a:pt x="4" y="111"/>
                    <a:pt x="16" y="108"/>
                    <a:pt x="30" y="108"/>
                  </a:cubicBezTo>
                  <a:cubicBezTo>
                    <a:pt x="44" y="108"/>
                    <a:pt x="55" y="111"/>
                    <a:pt x="59" y="122"/>
                  </a:cubicBezTo>
                  <a:cubicBezTo>
                    <a:pt x="60" y="126"/>
                    <a:pt x="60" y="126"/>
                    <a:pt x="60" y="122"/>
                  </a:cubicBezTo>
                  <a:cubicBezTo>
                    <a:pt x="60" y="102"/>
                    <a:pt x="60" y="47"/>
                    <a:pt x="60" y="27"/>
                  </a:cubicBezTo>
                  <a:cubicBezTo>
                    <a:pt x="60" y="23"/>
                    <a:pt x="60" y="17"/>
                    <a:pt x="59" y="13"/>
                  </a:cubicBezTo>
                  <a:cubicBezTo>
                    <a:pt x="55" y="3"/>
                    <a:pt x="44" y="0"/>
                    <a:pt x="30" y="0"/>
                  </a:cubicBezTo>
                  <a:cubicBezTo>
                    <a:pt x="16" y="0"/>
                    <a:pt x="5" y="3"/>
                    <a:pt x="1" y="13"/>
                  </a:cubicBezTo>
                  <a:cubicBezTo>
                    <a:pt x="0" y="17"/>
                    <a:pt x="0" y="23"/>
                    <a:pt x="0" y="27"/>
                  </a:cubicBezTo>
                  <a:cubicBezTo>
                    <a:pt x="0" y="47"/>
                    <a:pt x="0" y="102"/>
                    <a:pt x="0" y="122"/>
                  </a:cubicBezTo>
                  <a:cubicBezTo>
                    <a:pt x="0" y="126"/>
                    <a:pt x="0" y="126"/>
                    <a:pt x="1" y="122"/>
                  </a:cubicBezTo>
                  <a:moveTo>
                    <a:pt x="9" y="21"/>
                  </a:moveTo>
                  <a:cubicBezTo>
                    <a:pt x="14" y="18"/>
                    <a:pt x="21" y="17"/>
                    <a:pt x="30" y="17"/>
                  </a:cubicBezTo>
                  <a:cubicBezTo>
                    <a:pt x="39" y="17"/>
                    <a:pt x="45" y="18"/>
                    <a:pt x="50" y="21"/>
                  </a:cubicBezTo>
                  <a:cubicBezTo>
                    <a:pt x="51" y="21"/>
                    <a:pt x="52" y="22"/>
                    <a:pt x="51" y="23"/>
                  </a:cubicBezTo>
                  <a:cubicBezTo>
                    <a:pt x="51" y="24"/>
                    <a:pt x="50" y="24"/>
                    <a:pt x="50" y="24"/>
                  </a:cubicBezTo>
                  <a:cubicBezTo>
                    <a:pt x="49" y="24"/>
                    <a:pt x="49" y="24"/>
                    <a:pt x="49" y="24"/>
                  </a:cubicBezTo>
                  <a:cubicBezTo>
                    <a:pt x="48" y="23"/>
                    <a:pt x="46" y="23"/>
                    <a:pt x="45" y="22"/>
                  </a:cubicBezTo>
                  <a:cubicBezTo>
                    <a:pt x="41" y="21"/>
                    <a:pt x="36" y="20"/>
                    <a:pt x="30" y="20"/>
                  </a:cubicBezTo>
                  <a:cubicBezTo>
                    <a:pt x="24" y="20"/>
                    <a:pt x="19" y="21"/>
                    <a:pt x="15" y="22"/>
                  </a:cubicBezTo>
                  <a:cubicBezTo>
                    <a:pt x="14" y="23"/>
                    <a:pt x="12" y="23"/>
                    <a:pt x="11" y="24"/>
                  </a:cubicBezTo>
                  <a:cubicBezTo>
                    <a:pt x="10" y="24"/>
                    <a:pt x="9" y="24"/>
                    <a:pt x="9" y="23"/>
                  </a:cubicBezTo>
                  <a:cubicBezTo>
                    <a:pt x="8" y="22"/>
                    <a:pt x="9" y="21"/>
                    <a:pt x="9" y="21"/>
                  </a:cubicBezTo>
                  <a:moveTo>
                    <a:pt x="9" y="38"/>
                  </a:moveTo>
                  <a:cubicBezTo>
                    <a:pt x="14" y="35"/>
                    <a:pt x="21" y="34"/>
                    <a:pt x="30" y="34"/>
                  </a:cubicBezTo>
                  <a:cubicBezTo>
                    <a:pt x="39" y="34"/>
                    <a:pt x="45" y="35"/>
                    <a:pt x="50" y="38"/>
                  </a:cubicBezTo>
                  <a:cubicBezTo>
                    <a:pt x="51" y="38"/>
                    <a:pt x="52" y="39"/>
                    <a:pt x="51" y="40"/>
                  </a:cubicBezTo>
                  <a:cubicBezTo>
                    <a:pt x="51" y="41"/>
                    <a:pt x="50" y="41"/>
                    <a:pt x="50" y="41"/>
                  </a:cubicBezTo>
                  <a:cubicBezTo>
                    <a:pt x="49" y="41"/>
                    <a:pt x="49" y="41"/>
                    <a:pt x="49" y="41"/>
                  </a:cubicBezTo>
                  <a:cubicBezTo>
                    <a:pt x="48" y="40"/>
                    <a:pt x="46" y="40"/>
                    <a:pt x="45" y="39"/>
                  </a:cubicBezTo>
                  <a:cubicBezTo>
                    <a:pt x="41" y="38"/>
                    <a:pt x="36" y="37"/>
                    <a:pt x="30" y="37"/>
                  </a:cubicBezTo>
                  <a:cubicBezTo>
                    <a:pt x="24" y="37"/>
                    <a:pt x="19" y="38"/>
                    <a:pt x="15" y="39"/>
                  </a:cubicBezTo>
                  <a:cubicBezTo>
                    <a:pt x="14" y="40"/>
                    <a:pt x="12" y="40"/>
                    <a:pt x="11" y="41"/>
                  </a:cubicBezTo>
                  <a:cubicBezTo>
                    <a:pt x="10" y="41"/>
                    <a:pt x="9" y="41"/>
                    <a:pt x="9" y="40"/>
                  </a:cubicBezTo>
                  <a:cubicBezTo>
                    <a:pt x="8" y="39"/>
                    <a:pt x="9" y="38"/>
                    <a:pt x="9" y="38"/>
                  </a:cubicBezTo>
                  <a:moveTo>
                    <a:pt x="9" y="55"/>
                  </a:moveTo>
                  <a:cubicBezTo>
                    <a:pt x="14" y="52"/>
                    <a:pt x="21" y="51"/>
                    <a:pt x="30" y="51"/>
                  </a:cubicBezTo>
                  <a:cubicBezTo>
                    <a:pt x="39" y="51"/>
                    <a:pt x="45" y="52"/>
                    <a:pt x="50" y="55"/>
                  </a:cubicBezTo>
                  <a:cubicBezTo>
                    <a:pt x="51" y="55"/>
                    <a:pt x="52" y="56"/>
                    <a:pt x="51" y="57"/>
                  </a:cubicBezTo>
                  <a:cubicBezTo>
                    <a:pt x="51" y="58"/>
                    <a:pt x="50" y="58"/>
                    <a:pt x="50" y="58"/>
                  </a:cubicBezTo>
                  <a:cubicBezTo>
                    <a:pt x="49" y="58"/>
                    <a:pt x="49" y="58"/>
                    <a:pt x="49" y="58"/>
                  </a:cubicBezTo>
                  <a:cubicBezTo>
                    <a:pt x="48" y="57"/>
                    <a:pt x="46" y="57"/>
                    <a:pt x="45" y="56"/>
                  </a:cubicBezTo>
                  <a:cubicBezTo>
                    <a:pt x="41" y="55"/>
                    <a:pt x="36" y="54"/>
                    <a:pt x="30" y="54"/>
                  </a:cubicBezTo>
                  <a:cubicBezTo>
                    <a:pt x="24" y="54"/>
                    <a:pt x="19" y="55"/>
                    <a:pt x="15" y="56"/>
                  </a:cubicBezTo>
                  <a:cubicBezTo>
                    <a:pt x="14" y="57"/>
                    <a:pt x="12" y="57"/>
                    <a:pt x="11" y="58"/>
                  </a:cubicBezTo>
                  <a:cubicBezTo>
                    <a:pt x="10" y="58"/>
                    <a:pt x="9" y="58"/>
                    <a:pt x="9" y="57"/>
                  </a:cubicBezTo>
                  <a:cubicBezTo>
                    <a:pt x="8" y="56"/>
                    <a:pt x="9" y="55"/>
                    <a:pt x="9" y="5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69" name="Freeform 155"/>
            <p:cNvSpPr>
              <a:spLocks noEditPoints="1"/>
            </p:cNvSpPr>
            <p:nvPr/>
          </p:nvSpPr>
          <p:spPr bwMode="auto">
            <a:xfrm>
              <a:off x="3902076" y="4076700"/>
              <a:ext cx="225425" cy="473075"/>
            </a:xfrm>
            <a:custGeom>
              <a:avLst/>
              <a:gdLst>
                <a:gd name="T0" fmla="*/ 59 w 60"/>
                <a:gd name="T1" fmla="*/ 122 h 126"/>
                <a:gd name="T2" fmla="*/ 60 w 60"/>
                <a:gd name="T3" fmla="*/ 122 h 126"/>
                <a:gd name="T4" fmla="*/ 60 w 60"/>
                <a:gd name="T5" fmla="*/ 27 h 126"/>
                <a:gd name="T6" fmla="*/ 59 w 60"/>
                <a:gd name="T7" fmla="*/ 13 h 126"/>
                <a:gd name="T8" fmla="*/ 30 w 60"/>
                <a:gd name="T9" fmla="*/ 0 h 126"/>
                <a:gd name="T10" fmla="*/ 1 w 60"/>
                <a:gd name="T11" fmla="*/ 13 h 126"/>
                <a:gd name="T12" fmla="*/ 0 w 60"/>
                <a:gd name="T13" fmla="*/ 27 h 126"/>
                <a:gd name="T14" fmla="*/ 0 w 60"/>
                <a:gd name="T15" fmla="*/ 122 h 126"/>
                <a:gd name="T16" fmla="*/ 1 w 60"/>
                <a:gd name="T17" fmla="*/ 122 h 126"/>
                <a:gd name="T18" fmla="*/ 30 w 60"/>
                <a:gd name="T19" fmla="*/ 108 h 126"/>
                <a:gd name="T20" fmla="*/ 59 w 60"/>
                <a:gd name="T21" fmla="*/ 122 h 126"/>
                <a:gd name="T22" fmla="*/ 51 w 60"/>
                <a:gd name="T23" fmla="*/ 57 h 126"/>
                <a:gd name="T24" fmla="*/ 50 w 60"/>
                <a:gd name="T25" fmla="*/ 58 h 126"/>
                <a:gd name="T26" fmla="*/ 49 w 60"/>
                <a:gd name="T27" fmla="*/ 58 h 126"/>
                <a:gd name="T28" fmla="*/ 45 w 60"/>
                <a:gd name="T29" fmla="*/ 56 h 126"/>
                <a:gd name="T30" fmla="*/ 30 w 60"/>
                <a:gd name="T31" fmla="*/ 54 h 126"/>
                <a:gd name="T32" fmla="*/ 15 w 60"/>
                <a:gd name="T33" fmla="*/ 56 h 126"/>
                <a:gd name="T34" fmla="*/ 11 w 60"/>
                <a:gd name="T35" fmla="*/ 58 h 126"/>
                <a:gd name="T36" fmla="*/ 9 w 60"/>
                <a:gd name="T37" fmla="*/ 57 h 126"/>
                <a:gd name="T38" fmla="*/ 10 w 60"/>
                <a:gd name="T39" fmla="*/ 55 h 126"/>
                <a:gd name="T40" fmla="*/ 30 w 60"/>
                <a:gd name="T41" fmla="*/ 51 h 126"/>
                <a:gd name="T42" fmla="*/ 51 w 60"/>
                <a:gd name="T43" fmla="*/ 55 h 126"/>
                <a:gd name="T44" fmla="*/ 51 w 60"/>
                <a:gd name="T45" fmla="*/ 57 h 126"/>
                <a:gd name="T46" fmla="*/ 51 w 60"/>
                <a:gd name="T47" fmla="*/ 40 h 126"/>
                <a:gd name="T48" fmla="*/ 50 w 60"/>
                <a:gd name="T49" fmla="*/ 41 h 126"/>
                <a:gd name="T50" fmla="*/ 49 w 60"/>
                <a:gd name="T51" fmla="*/ 41 h 126"/>
                <a:gd name="T52" fmla="*/ 45 w 60"/>
                <a:gd name="T53" fmla="*/ 39 h 126"/>
                <a:gd name="T54" fmla="*/ 30 w 60"/>
                <a:gd name="T55" fmla="*/ 37 h 126"/>
                <a:gd name="T56" fmla="*/ 15 w 60"/>
                <a:gd name="T57" fmla="*/ 39 h 126"/>
                <a:gd name="T58" fmla="*/ 11 w 60"/>
                <a:gd name="T59" fmla="*/ 41 h 126"/>
                <a:gd name="T60" fmla="*/ 9 w 60"/>
                <a:gd name="T61" fmla="*/ 40 h 126"/>
                <a:gd name="T62" fmla="*/ 10 w 60"/>
                <a:gd name="T63" fmla="*/ 38 h 126"/>
                <a:gd name="T64" fmla="*/ 30 w 60"/>
                <a:gd name="T65" fmla="*/ 34 h 126"/>
                <a:gd name="T66" fmla="*/ 51 w 60"/>
                <a:gd name="T67" fmla="*/ 38 h 126"/>
                <a:gd name="T68" fmla="*/ 51 w 60"/>
                <a:gd name="T69" fmla="*/ 40 h 126"/>
                <a:gd name="T70" fmla="*/ 51 w 60"/>
                <a:gd name="T71" fmla="*/ 23 h 126"/>
                <a:gd name="T72" fmla="*/ 50 w 60"/>
                <a:gd name="T73" fmla="*/ 24 h 126"/>
                <a:gd name="T74" fmla="*/ 49 w 60"/>
                <a:gd name="T75" fmla="*/ 24 h 126"/>
                <a:gd name="T76" fmla="*/ 45 w 60"/>
                <a:gd name="T77" fmla="*/ 22 h 126"/>
                <a:gd name="T78" fmla="*/ 30 w 60"/>
                <a:gd name="T79" fmla="*/ 20 h 126"/>
                <a:gd name="T80" fmla="*/ 15 w 60"/>
                <a:gd name="T81" fmla="*/ 22 h 126"/>
                <a:gd name="T82" fmla="*/ 11 w 60"/>
                <a:gd name="T83" fmla="*/ 24 h 126"/>
                <a:gd name="T84" fmla="*/ 9 w 60"/>
                <a:gd name="T85" fmla="*/ 23 h 126"/>
                <a:gd name="T86" fmla="*/ 10 w 60"/>
                <a:gd name="T87" fmla="*/ 21 h 126"/>
                <a:gd name="T88" fmla="*/ 30 w 60"/>
                <a:gd name="T89" fmla="*/ 17 h 126"/>
                <a:gd name="T90" fmla="*/ 51 w 60"/>
                <a:gd name="T91" fmla="*/ 21 h 126"/>
                <a:gd name="T92" fmla="*/ 51 w 60"/>
                <a:gd name="T93" fmla="*/ 2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 h="126">
                  <a:moveTo>
                    <a:pt x="59" y="122"/>
                  </a:moveTo>
                  <a:cubicBezTo>
                    <a:pt x="60" y="126"/>
                    <a:pt x="60" y="126"/>
                    <a:pt x="60" y="122"/>
                  </a:cubicBezTo>
                  <a:cubicBezTo>
                    <a:pt x="60" y="102"/>
                    <a:pt x="60" y="47"/>
                    <a:pt x="60" y="27"/>
                  </a:cubicBezTo>
                  <a:cubicBezTo>
                    <a:pt x="60" y="23"/>
                    <a:pt x="60" y="17"/>
                    <a:pt x="59" y="13"/>
                  </a:cubicBezTo>
                  <a:cubicBezTo>
                    <a:pt x="55" y="3"/>
                    <a:pt x="44" y="0"/>
                    <a:pt x="30" y="0"/>
                  </a:cubicBezTo>
                  <a:cubicBezTo>
                    <a:pt x="16" y="0"/>
                    <a:pt x="5" y="3"/>
                    <a:pt x="1" y="13"/>
                  </a:cubicBezTo>
                  <a:cubicBezTo>
                    <a:pt x="0" y="17"/>
                    <a:pt x="0" y="23"/>
                    <a:pt x="0" y="27"/>
                  </a:cubicBezTo>
                  <a:cubicBezTo>
                    <a:pt x="0" y="47"/>
                    <a:pt x="0" y="102"/>
                    <a:pt x="0" y="122"/>
                  </a:cubicBezTo>
                  <a:cubicBezTo>
                    <a:pt x="0" y="126"/>
                    <a:pt x="0" y="126"/>
                    <a:pt x="1" y="122"/>
                  </a:cubicBezTo>
                  <a:cubicBezTo>
                    <a:pt x="4" y="111"/>
                    <a:pt x="16" y="108"/>
                    <a:pt x="30" y="108"/>
                  </a:cubicBezTo>
                  <a:cubicBezTo>
                    <a:pt x="44" y="108"/>
                    <a:pt x="56" y="111"/>
                    <a:pt x="59" y="122"/>
                  </a:cubicBezTo>
                  <a:moveTo>
                    <a:pt x="51" y="57"/>
                  </a:moveTo>
                  <a:cubicBezTo>
                    <a:pt x="51" y="58"/>
                    <a:pt x="50" y="58"/>
                    <a:pt x="50" y="58"/>
                  </a:cubicBezTo>
                  <a:cubicBezTo>
                    <a:pt x="49" y="58"/>
                    <a:pt x="49" y="58"/>
                    <a:pt x="49" y="58"/>
                  </a:cubicBezTo>
                  <a:cubicBezTo>
                    <a:pt x="48" y="57"/>
                    <a:pt x="46" y="57"/>
                    <a:pt x="45" y="56"/>
                  </a:cubicBezTo>
                  <a:cubicBezTo>
                    <a:pt x="41" y="55"/>
                    <a:pt x="36" y="54"/>
                    <a:pt x="30" y="54"/>
                  </a:cubicBezTo>
                  <a:cubicBezTo>
                    <a:pt x="24" y="54"/>
                    <a:pt x="19" y="55"/>
                    <a:pt x="15" y="56"/>
                  </a:cubicBezTo>
                  <a:cubicBezTo>
                    <a:pt x="14" y="57"/>
                    <a:pt x="12" y="57"/>
                    <a:pt x="11" y="58"/>
                  </a:cubicBezTo>
                  <a:cubicBezTo>
                    <a:pt x="10" y="58"/>
                    <a:pt x="9" y="58"/>
                    <a:pt x="9" y="57"/>
                  </a:cubicBezTo>
                  <a:cubicBezTo>
                    <a:pt x="8" y="56"/>
                    <a:pt x="9" y="55"/>
                    <a:pt x="10" y="55"/>
                  </a:cubicBezTo>
                  <a:cubicBezTo>
                    <a:pt x="15" y="52"/>
                    <a:pt x="21" y="51"/>
                    <a:pt x="30" y="51"/>
                  </a:cubicBezTo>
                  <a:cubicBezTo>
                    <a:pt x="39" y="51"/>
                    <a:pt x="46" y="52"/>
                    <a:pt x="51" y="55"/>
                  </a:cubicBezTo>
                  <a:cubicBezTo>
                    <a:pt x="51" y="55"/>
                    <a:pt x="52" y="56"/>
                    <a:pt x="51" y="57"/>
                  </a:cubicBezTo>
                  <a:moveTo>
                    <a:pt x="51" y="40"/>
                  </a:moveTo>
                  <a:cubicBezTo>
                    <a:pt x="51" y="41"/>
                    <a:pt x="50" y="41"/>
                    <a:pt x="50" y="41"/>
                  </a:cubicBezTo>
                  <a:cubicBezTo>
                    <a:pt x="49" y="41"/>
                    <a:pt x="49" y="41"/>
                    <a:pt x="49" y="41"/>
                  </a:cubicBezTo>
                  <a:cubicBezTo>
                    <a:pt x="48" y="40"/>
                    <a:pt x="46" y="40"/>
                    <a:pt x="45" y="39"/>
                  </a:cubicBezTo>
                  <a:cubicBezTo>
                    <a:pt x="41" y="38"/>
                    <a:pt x="36" y="37"/>
                    <a:pt x="30" y="37"/>
                  </a:cubicBezTo>
                  <a:cubicBezTo>
                    <a:pt x="24" y="37"/>
                    <a:pt x="19" y="38"/>
                    <a:pt x="15" y="39"/>
                  </a:cubicBezTo>
                  <a:cubicBezTo>
                    <a:pt x="14" y="40"/>
                    <a:pt x="12" y="40"/>
                    <a:pt x="11" y="41"/>
                  </a:cubicBezTo>
                  <a:cubicBezTo>
                    <a:pt x="10" y="41"/>
                    <a:pt x="9" y="41"/>
                    <a:pt x="9" y="40"/>
                  </a:cubicBezTo>
                  <a:cubicBezTo>
                    <a:pt x="8" y="39"/>
                    <a:pt x="9" y="38"/>
                    <a:pt x="10" y="38"/>
                  </a:cubicBezTo>
                  <a:cubicBezTo>
                    <a:pt x="15" y="35"/>
                    <a:pt x="21" y="34"/>
                    <a:pt x="30" y="34"/>
                  </a:cubicBezTo>
                  <a:cubicBezTo>
                    <a:pt x="39" y="34"/>
                    <a:pt x="46" y="35"/>
                    <a:pt x="51" y="38"/>
                  </a:cubicBezTo>
                  <a:cubicBezTo>
                    <a:pt x="51" y="38"/>
                    <a:pt x="52" y="39"/>
                    <a:pt x="51" y="40"/>
                  </a:cubicBezTo>
                  <a:moveTo>
                    <a:pt x="51" y="23"/>
                  </a:moveTo>
                  <a:cubicBezTo>
                    <a:pt x="51" y="24"/>
                    <a:pt x="50" y="24"/>
                    <a:pt x="50" y="24"/>
                  </a:cubicBezTo>
                  <a:cubicBezTo>
                    <a:pt x="49" y="24"/>
                    <a:pt x="49" y="24"/>
                    <a:pt x="49" y="24"/>
                  </a:cubicBezTo>
                  <a:cubicBezTo>
                    <a:pt x="48" y="23"/>
                    <a:pt x="46" y="23"/>
                    <a:pt x="45" y="22"/>
                  </a:cubicBezTo>
                  <a:cubicBezTo>
                    <a:pt x="41" y="21"/>
                    <a:pt x="36" y="20"/>
                    <a:pt x="30" y="20"/>
                  </a:cubicBezTo>
                  <a:cubicBezTo>
                    <a:pt x="24" y="20"/>
                    <a:pt x="19" y="21"/>
                    <a:pt x="15" y="22"/>
                  </a:cubicBezTo>
                  <a:cubicBezTo>
                    <a:pt x="14" y="23"/>
                    <a:pt x="12" y="23"/>
                    <a:pt x="11" y="24"/>
                  </a:cubicBezTo>
                  <a:cubicBezTo>
                    <a:pt x="10" y="24"/>
                    <a:pt x="9" y="24"/>
                    <a:pt x="9" y="23"/>
                  </a:cubicBezTo>
                  <a:cubicBezTo>
                    <a:pt x="8" y="22"/>
                    <a:pt x="9" y="21"/>
                    <a:pt x="10" y="21"/>
                  </a:cubicBezTo>
                  <a:cubicBezTo>
                    <a:pt x="15" y="18"/>
                    <a:pt x="21" y="17"/>
                    <a:pt x="30" y="17"/>
                  </a:cubicBezTo>
                  <a:cubicBezTo>
                    <a:pt x="39" y="17"/>
                    <a:pt x="46" y="18"/>
                    <a:pt x="51" y="21"/>
                  </a:cubicBezTo>
                  <a:cubicBezTo>
                    <a:pt x="51" y="21"/>
                    <a:pt x="52" y="22"/>
                    <a:pt x="51" y="2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170" name="Group 169"/>
          <p:cNvGrpSpPr/>
          <p:nvPr/>
        </p:nvGrpSpPr>
        <p:grpSpPr>
          <a:xfrm>
            <a:off x="15837917" y="4537684"/>
            <a:ext cx="477172" cy="517248"/>
            <a:chOff x="5534026" y="1911350"/>
            <a:chExt cx="360362" cy="390525"/>
          </a:xfrm>
          <a:solidFill>
            <a:schemeClr val="accent1"/>
          </a:solidFill>
        </p:grpSpPr>
        <p:sp>
          <p:nvSpPr>
            <p:cNvPr id="171" name="Freeform 156"/>
            <p:cNvSpPr>
              <a:spLocks/>
            </p:cNvSpPr>
            <p:nvPr/>
          </p:nvSpPr>
          <p:spPr bwMode="auto">
            <a:xfrm>
              <a:off x="5534026" y="1911350"/>
              <a:ext cx="344488" cy="206375"/>
            </a:xfrm>
            <a:custGeom>
              <a:avLst/>
              <a:gdLst>
                <a:gd name="T0" fmla="*/ 26 w 92"/>
                <a:gd name="T1" fmla="*/ 30 h 55"/>
                <a:gd name="T2" fmla="*/ 65 w 92"/>
                <a:gd name="T3" fmla="*/ 25 h 55"/>
                <a:gd name="T4" fmla="*/ 56 w 92"/>
                <a:gd name="T5" fmla="*/ 34 h 55"/>
                <a:gd name="T6" fmla="*/ 59 w 92"/>
                <a:gd name="T7" fmla="*/ 41 h 55"/>
                <a:gd name="T8" fmla="*/ 81 w 92"/>
                <a:gd name="T9" fmla="*/ 41 h 55"/>
                <a:gd name="T10" fmla="*/ 83 w 92"/>
                <a:gd name="T11" fmla="*/ 41 h 55"/>
                <a:gd name="T12" fmla="*/ 85 w 92"/>
                <a:gd name="T13" fmla="*/ 41 h 55"/>
                <a:gd name="T14" fmla="*/ 90 w 92"/>
                <a:gd name="T15" fmla="*/ 41 h 55"/>
                <a:gd name="T16" fmla="*/ 92 w 92"/>
                <a:gd name="T17" fmla="*/ 38 h 55"/>
                <a:gd name="T18" fmla="*/ 92 w 92"/>
                <a:gd name="T19" fmla="*/ 7 h 55"/>
                <a:gd name="T20" fmla="*/ 86 w 92"/>
                <a:gd name="T21" fmla="*/ 5 h 55"/>
                <a:gd name="T22" fmla="*/ 77 w 92"/>
                <a:gd name="T23" fmla="*/ 14 h 55"/>
                <a:gd name="T24" fmla="*/ 14 w 92"/>
                <a:gd name="T25" fmla="*/ 19 h 55"/>
                <a:gd name="T26" fmla="*/ 0 w 92"/>
                <a:gd name="T27" fmla="*/ 55 h 55"/>
                <a:gd name="T28" fmla="*/ 17 w 92"/>
                <a:gd name="T29" fmla="*/ 55 h 55"/>
                <a:gd name="T30" fmla="*/ 26 w 92"/>
                <a:gd name="T31"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5">
                  <a:moveTo>
                    <a:pt x="26" y="30"/>
                  </a:moveTo>
                  <a:cubicBezTo>
                    <a:pt x="36" y="19"/>
                    <a:pt x="53" y="18"/>
                    <a:pt x="65" y="25"/>
                  </a:cubicBezTo>
                  <a:cubicBezTo>
                    <a:pt x="61" y="29"/>
                    <a:pt x="56" y="34"/>
                    <a:pt x="56" y="34"/>
                  </a:cubicBezTo>
                  <a:cubicBezTo>
                    <a:pt x="53" y="38"/>
                    <a:pt x="57" y="41"/>
                    <a:pt x="59" y="41"/>
                  </a:cubicBezTo>
                  <a:cubicBezTo>
                    <a:pt x="81" y="41"/>
                    <a:pt x="81" y="41"/>
                    <a:pt x="81" y="41"/>
                  </a:cubicBezTo>
                  <a:cubicBezTo>
                    <a:pt x="82" y="41"/>
                    <a:pt x="83" y="41"/>
                    <a:pt x="83" y="41"/>
                  </a:cubicBezTo>
                  <a:cubicBezTo>
                    <a:pt x="85" y="41"/>
                    <a:pt x="85" y="41"/>
                    <a:pt x="85" y="41"/>
                  </a:cubicBezTo>
                  <a:cubicBezTo>
                    <a:pt x="90" y="41"/>
                    <a:pt x="90" y="41"/>
                    <a:pt x="90" y="41"/>
                  </a:cubicBezTo>
                  <a:cubicBezTo>
                    <a:pt x="91" y="41"/>
                    <a:pt x="92" y="40"/>
                    <a:pt x="92" y="38"/>
                  </a:cubicBezTo>
                  <a:cubicBezTo>
                    <a:pt x="92" y="7"/>
                    <a:pt x="92" y="7"/>
                    <a:pt x="92" y="7"/>
                  </a:cubicBezTo>
                  <a:cubicBezTo>
                    <a:pt x="92" y="5"/>
                    <a:pt x="89" y="2"/>
                    <a:pt x="86" y="5"/>
                  </a:cubicBezTo>
                  <a:cubicBezTo>
                    <a:pt x="86" y="5"/>
                    <a:pt x="80" y="10"/>
                    <a:pt x="77" y="14"/>
                  </a:cubicBezTo>
                  <a:cubicBezTo>
                    <a:pt x="58" y="0"/>
                    <a:pt x="31" y="2"/>
                    <a:pt x="14" y="19"/>
                  </a:cubicBezTo>
                  <a:cubicBezTo>
                    <a:pt x="5" y="29"/>
                    <a:pt x="0" y="42"/>
                    <a:pt x="0" y="55"/>
                  </a:cubicBezTo>
                  <a:cubicBezTo>
                    <a:pt x="17" y="55"/>
                    <a:pt x="17" y="55"/>
                    <a:pt x="17" y="55"/>
                  </a:cubicBezTo>
                  <a:cubicBezTo>
                    <a:pt x="16" y="46"/>
                    <a:pt x="19" y="37"/>
                    <a:pt x="26" y="3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72" name="Freeform 157"/>
            <p:cNvSpPr>
              <a:spLocks/>
            </p:cNvSpPr>
            <p:nvPr/>
          </p:nvSpPr>
          <p:spPr bwMode="auto">
            <a:xfrm>
              <a:off x="5548313" y="2095500"/>
              <a:ext cx="346075" cy="206375"/>
            </a:xfrm>
            <a:custGeom>
              <a:avLst/>
              <a:gdLst>
                <a:gd name="T0" fmla="*/ 75 w 92"/>
                <a:gd name="T1" fmla="*/ 0 h 55"/>
                <a:gd name="T2" fmla="*/ 66 w 92"/>
                <a:gd name="T3" fmla="*/ 25 h 55"/>
                <a:gd name="T4" fmla="*/ 27 w 92"/>
                <a:gd name="T5" fmla="*/ 30 h 55"/>
                <a:gd name="T6" fmla="*/ 36 w 92"/>
                <a:gd name="T7" fmla="*/ 21 h 55"/>
                <a:gd name="T8" fmla="*/ 33 w 92"/>
                <a:gd name="T9" fmla="*/ 14 h 55"/>
                <a:gd name="T10" fmla="*/ 11 w 92"/>
                <a:gd name="T11" fmla="*/ 14 h 55"/>
                <a:gd name="T12" fmla="*/ 8 w 92"/>
                <a:gd name="T13" fmla="*/ 14 h 55"/>
                <a:gd name="T14" fmla="*/ 6 w 92"/>
                <a:gd name="T15" fmla="*/ 14 h 55"/>
                <a:gd name="T16" fmla="*/ 2 w 92"/>
                <a:gd name="T17" fmla="*/ 14 h 55"/>
                <a:gd name="T18" fmla="*/ 0 w 92"/>
                <a:gd name="T19" fmla="*/ 17 h 55"/>
                <a:gd name="T20" fmla="*/ 0 w 92"/>
                <a:gd name="T21" fmla="*/ 48 h 55"/>
                <a:gd name="T22" fmla="*/ 6 w 92"/>
                <a:gd name="T23" fmla="*/ 50 h 55"/>
                <a:gd name="T24" fmla="*/ 15 w 92"/>
                <a:gd name="T25" fmla="*/ 41 h 55"/>
                <a:gd name="T26" fmla="*/ 77 w 92"/>
                <a:gd name="T27" fmla="*/ 36 h 55"/>
                <a:gd name="T28" fmla="*/ 91 w 92"/>
                <a:gd name="T29" fmla="*/ 0 h 55"/>
                <a:gd name="T30" fmla="*/ 75 w 92"/>
                <a:gd name="T31"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55">
                  <a:moveTo>
                    <a:pt x="75" y="0"/>
                  </a:moveTo>
                  <a:cubicBezTo>
                    <a:pt x="76" y="9"/>
                    <a:pt x="73" y="18"/>
                    <a:pt x="66" y="25"/>
                  </a:cubicBezTo>
                  <a:cubicBezTo>
                    <a:pt x="55" y="36"/>
                    <a:pt x="39" y="37"/>
                    <a:pt x="27" y="30"/>
                  </a:cubicBezTo>
                  <a:cubicBezTo>
                    <a:pt x="31" y="26"/>
                    <a:pt x="36" y="21"/>
                    <a:pt x="36" y="21"/>
                  </a:cubicBezTo>
                  <a:cubicBezTo>
                    <a:pt x="39" y="17"/>
                    <a:pt x="35" y="14"/>
                    <a:pt x="33" y="14"/>
                  </a:cubicBezTo>
                  <a:cubicBezTo>
                    <a:pt x="11" y="14"/>
                    <a:pt x="11" y="14"/>
                    <a:pt x="11" y="14"/>
                  </a:cubicBezTo>
                  <a:cubicBezTo>
                    <a:pt x="9" y="14"/>
                    <a:pt x="8" y="14"/>
                    <a:pt x="8" y="14"/>
                  </a:cubicBezTo>
                  <a:cubicBezTo>
                    <a:pt x="6" y="14"/>
                    <a:pt x="6" y="14"/>
                    <a:pt x="6" y="14"/>
                  </a:cubicBezTo>
                  <a:cubicBezTo>
                    <a:pt x="2" y="14"/>
                    <a:pt x="2" y="14"/>
                    <a:pt x="2" y="14"/>
                  </a:cubicBezTo>
                  <a:cubicBezTo>
                    <a:pt x="1" y="14"/>
                    <a:pt x="0" y="15"/>
                    <a:pt x="0" y="17"/>
                  </a:cubicBezTo>
                  <a:cubicBezTo>
                    <a:pt x="0" y="48"/>
                    <a:pt x="0" y="48"/>
                    <a:pt x="0" y="48"/>
                  </a:cubicBezTo>
                  <a:cubicBezTo>
                    <a:pt x="0" y="50"/>
                    <a:pt x="3" y="53"/>
                    <a:pt x="6" y="50"/>
                  </a:cubicBezTo>
                  <a:cubicBezTo>
                    <a:pt x="6" y="50"/>
                    <a:pt x="11" y="45"/>
                    <a:pt x="15" y="41"/>
                  </a:cubicBezTo>
                  <a:cubicBezTo>
                    <a:pt x="34" y="55"/>
                    <a:pt x="60" y="53"/>
                    <a:pt x="77" y="36"/>
                  </a:cubicBezTo>
                  <a:cubicBezTo>
                    <a:pt x="87" y="26"/>
                    <a:pt x="92" y="13"/>
                    <a:pt x="91" y="0"/>
                  </a:cubicBezTo>
                  <a:cubicBezTo>
                    <a:pt x="75" y="0"/>
                    <a:pt x="75" y="0"/>
                    <a:pt x="7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73" name="Freeform 158"/>
          <p:cNvSpPr>
            <a:spLocks noEditPoints="1"/>
          </p:cNvSpPr>
          <p:nvPr/>
        </p:nvSpPr>
        <p:spPr bwMode="auto">
          <a:xfrm>
            <a:off x="17832773" y="5713729"/>
            <a:ext cx="914400" cy="811213"/>
          </a:xfrm>
          <a:custGeom>
            <a:avLst/>
            <a:gdLst>
              <a:gd name="T0" fmla="*/ 805077 w 184"/>
              <a:gd name="T1" fmla="*/ 0 h 163"/>
              <a:gd name="T2" fmla="*/ 104362 w 184"/>
              <a:gd name="T3" fmla="*/ 0 h 163"/>
              <a:gd name="T4" fmla="*/ 0 w 184"/>
              <a:gd name="T5" fmla="*/ 104564 h 163"/>
              <a:gd name="T6" fmla="*/ 0 w 184"/>
              <a:gd name="T7" fmla="*/ 482985 h 163"/>
              <a:gd name="T8" fmla="*/ 104362 w 184"/>
              <a:gd name="T9" fmla="*/ 592528 h 163"/>
              <a:gd name="T10" fmla="*/ 159027 w 184"/>
              <a:gd name="T11" fmla="*/ 592528 h 163"/>
              <a:gd name="T12" fmla="*/ 159027 w 184"/>
              <a:gd name="T13" fmla="*/ 781739 h 163"/>
              <a:gd name="T14" fmla="*/ 168967 w 184"/>
              <a:gd name="T15" fmla="*/ 801656 h 163"/>
              <a:gd name="T16" fmla="*/ 208724 w 184"/>
              <a:gd name="T17" fmla="*/ 801656 h 163"/>
              <a:gd name="T18" fmla="*/ 427386 w 184"/>
              <a:gd name="T19" fmla="*/ 592528 h 163"/>
              <a:gd name="T20" fmla="*/ 805077 w 184"/>
              <a:gd name="T21" fmla="*/ 592528 h 163"/>
              <a:gd name="T22" fmla="*/ 914408 w 184"/>
              <a:gd name="T23" fmla="*/ 482985 h 163"/>
              <a:gd name="T24" fmla="*/ 914408 w 184"/>
              <a:gd name="T25" fmla="*/ 104564 h 163"/>
              <a:gd name="T26" fmla="*/ 805077 w 184"/>
              <a:gd name="T27" fmla="*/ 0 h 163"/>
              <a:gd name="T28" fmla="*/ 188845 w 184"/>
              <a:gd name="T29" fmla="*/ 159335 h 163"/>
              <a:gd name="T30" fmla="*/ 616231 w 184"/>
              <a:gd name="T31" fmla="*/ 159335 h 163"/>
              <a:gd name="T32" fmla="*/ 646049 w 184"/>
              <a:gd name="T33" fmla="*/ 189211 h 163"/>
              <a:gd name="T34" fmla="*/ 616231 w 184"/>
              <a:gd name="T35" fmla="*/ 214107 h 163"/>
              <a:gd name="T36" fmla="*/ 188845 w 184"/>
              <a:gd name="T37" fmla="*/ 214107 h 163"/>
              <a:gd name="T38" fmla="*/ 159027 w 184"/>
              <a:gd name="T39" fmla="*/ 189211 h 163"/>
              <a:gd name="T40" fmla="*/ 188845 w 184"/>
              <a:gd name="T41" fmla="*/ 159335 h 163"/>
              <a:gd name="T42" fmla="*/ 402538 w 184"/>
              <a:gd name="T43" fmla="*/ 428214 h 163"/>
              <a:gd name="T44" fmla="*/ 188845 w 184"/>
              <a:gd name="T45" fmla="*/ 428214 h 163"/>
              <a:gd name="T46" fmla="*/ 159027 w 184"/>
              <a:gd name="T47" fmla="*/ 403317 h 163"/>
              <a:gd name="T48" fmla="*/ 188845 w 184"/>
              <a:gd name="T49" fmla="*/ 378421 h 163"/>
              <a:gd name="T50" fmla="*/ 402538 w 184"/>
              <a:gd name="T51" fmla="*/ 378421 h 163"/>
              <a:gd name="T52" fmla="*/ 427386 w 184"/>
              <a:gd name="T53" fmla="*/ 403317 h 163"/>
              <a:gd name="T54" fmla="*/ 402538 w 184"/>
              <a:gd name="T55" fmla="*/ 428214 h 163"/>
              <a:gd name="T56" fmla="*/ 725563 w 184"/>
              <a:gd name="T57" fmla="*/ 323650 h 163"/>
              <a:gd name="T58" fmla="*/ 188845 w 184"/>
              <a:gd name="T59" fmla="*/ 323650 h 163"/>
              <a:gd name="T60" fmla="*/ 159027 w 184"/>
              <a:gd name="T61" fmla="*/ 293774 h 163"/>
              <a:gd name="T62" fmla="*/ 188845 w 184"/>
              <a:gd name="T63" fmla="*/ 268878 h 163"/>
              <a:gd name="T64" fmla="*/ 725563 w 184"/>
              <a:gd name="T65" fmla="*/ 268878 h 163"/>
              <a:gd name="T66" fmla="*/ 750411 w 184"/>
              <a:gd name="T67" fmla="*/ 293774 h 163"/>
              <a:gd name="T68" fmla="*/ 725563 w 184"/>
              <a:gd name="T69" fmla="*/ 323650 h 1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84" h="163">
                <a:moveTo>
                  <a:pt x="162" y="0"/>
                </a:moveTo>
                <a:cubicBezTo>
                  <a:pt x="21" y="0"/>
                  <a:pt x="21" y="0"/>
                  <a:pt x="21" y="0"/>
                </a:cubicBezTo>
                <a:cubicBezTo>
                  <a:pt x="9" y="0"/>
                  <a:pt x="0" y="9"/>
                  <a:pt x="0" y="21"/>
                </a:cubicBezTo>
                <a:cubicBezTo>
                  <a:pt x="0" y="97"/>
                  <a:pt x="0" y="97"/>
                  <a:pt x="0" y="97"/>
                </a:cubicBezTo>
                <a:cubicBezTo>
                  <a:pt x="0" y="109"/>
                  <a:pt x="9" y="119"/>
                  <a:pt x="21" y="119"/>
                </a:cubicBezTo>
                <a:cubicBezTo>
                  <a:pt x="32" y="119"/>
                  <a:pt x="32" y="119"/>
                  <a:pt x="32" y="119"/>
                </a:cubicBezTo>
                <a:cubicBezTo>
                  <a:pt x="32" y="157"/>
                  <a:pt x="32" y="157"/>
                  <a:pt x="32" y="157"/>
                </a:cubicBezTo>
                <a:cubicBezTo>
                  <a:pt x="32" y="158"/>
                  <a:pt x="33" y="160"/>
                  <a:pt x="34" y="161"/>
                </a:cubicBezTo>
                <a:cubicBezTo>
                  <a:pt x="36" y="163"/>
                  <a:pt x="39" y="163"/>
                  <a:pt x="42" y="161"/>
                </a:cubicBezTo>
                <a:cubicBezTo>
                  <a:pt x="86" y="119"/>
                  <a:pt x="86" y="119"/>
                  <a:pt x="86" y="119"/>
                </a:cubicBezTo>
                <a:cubicBezTo>
                  <a:pt x="162" y="119"/>
                  <a:pt x="162" y="119"/>
                  <a:pt x="162" y="119"/>
                </a:cubicBezTo>
                <a:cubicBezTo>
                  <a:pt x="174" y="119"/>
                  <a:pt x="184" y="109"/>
                  <a:pt x="184" y="97"/>
                </a:cubicBezTo>
                <a:cubicBezTo>
                  <a:pt x="184" y="21"/>
                  <a:pt x="184" y="21"/>
                  <a:pt x="184" y="21"/>
                </a:cubicBezTo>
                <a:cubicBezTo>
                  <a:pt x="184" y="9"/>
                  <a:pt x="174" y="0"/>
                  <a:pt x="162" y="0"/>
                </a:cubicBezTo>
                <a:moveTo>
                  <a:pt x="38" y="32"/>
                </a:moveTo>
                <a:cubicBezTo>
                  <a:pt x="124" y="32"/>
                  <a:pt x="124" y="32"/>
                  <a:pt x="124" y="32"/>
                </a:cubicBezTo>
                <a:cubicBezTo>
                  <a:pt x="127" y="32"/>
                  <a:pt x="130" y="35"/>
                  <a:pt x="130" y="38"/>
                </a:cubicBezTo>
                <a:cubicBezTo>
                  <a:pt x="130" y="41"/>
                  <a:pt x="127" y="43"/>
                  <a:pt x="124" y="43"/>
                </a:cubicBezTo>
                <a:cubicBezTo>
                  <a:pt x="38" y="43"/>
                  <a:pt x="38" y="43"/>
                  <a:pt x="38" y="43"/>
                </a:cubicBezTo>
                <a:cubicBezTo>
                  <a:pt x="35" y="43"/>
                  <a:pt x="32" y="41"/>
                  <a:pt x="32" y="38"/>
                </a:cubicBezTo>
                <a:cubicBezTo>
                  <a:pt x="32" y="35"/>
                  <a:pt x="35" y="32"/>
                  <a:pt x="38" y="32"/>
                </a:cubicBezTo>
                <a:moveTo>
                  <a:pt x="81" y="86"/>
                </a:moveTo>
                <a:cubicBezTo>
                  <a:pt x="38" y="86"/>
                  <a:pt x="38" y="86"/>
                  <a:pt x="38" y="86"/>
                </a:cubicBezTo>
                <a:cubicBezTo>
                  <a:pt x="35" y="86"/>
                  <a:pt x="32" y="84"/>
                  <a:pt x="32" y="81"/>
                </a:cubicBezTo>
                <a:cubicBezTo>
                  <a:pt x="32" y="78"/>
                  <a:pt x="35" y="76"/>
                  <a:pt x="38" y="76"/>
                </a:cubicBezTo>
                <a:cubicBezTo>
                  <a:pt x="81" y="76"/>
                  <a:pt x="81" y="76"/>
                  <a:pt x="81" y="76"/>
                </a:cubicBezTo>
                <a:cubicBezTo>
                  <a:pt x="84" y="76"/>
                  <a:pt x="86" y="78"/>
                  <a:pt x="86" y="81"/>
                </a:cubicBezTo>
                <a:cubicBezTo>
                  <a:pt x="86" y="84"/>
                  <a:pt x="84" y="86"/>
                  <a:pt x="81" y="86"/>
                </a:cubicBezTo>
                <a:moveTo>
                  <a:pt x="146" y="65"/>
                </a:moveTo>
                <a:cubicBezTo>
                  <a:pt x="38" y="65"/>
                  <a:pt x="38" y="65"/>
                  <a:pt x="38" y="65"/>
                </a:cubicBezTo>
                <a:cubicBezTo>
                  <a:pt x="35" y="65"/>
                  <a:pt x="32" y="62"/>
                  <a:pt x="32" y="59"/>
                </a:cubicBezTo>
                <a:cubicBezTo>
                  <a:pt x="32" y="56"/>
                  <a:pt x="35" y="54"/>
                  <a:pt x="38" y="54"/>
                </a:cubicBezTo>
                <a:cubicBezTo>
                  <a:pt x="146" y="54"/>
                  <a:pt x="146" y="54"/>
                  <a:pt x="146" y="54"/>
                </a:cubicBezTo>
                <a:cubicBezTo>
                  <a:pt x="149" y="54"/>
                  <a:pt x="151" y="56"/>
                  <a:pt x="151" y="59"/>
                </a:cubicBezTo>
                <a:cubicBezTo>
                  <a:pt x="151" y="62"/>
                  <a:pt x="149" y="65"/>
                  <a:pt x="146" y="6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174" name="Group 173"/>
          <p:cNvGrpSpPr/>
          <p:nvPr/>
        </p:nvGrpSpPr>
        <p:grpSpPr>
          <a:xfrm>
            <a:off x="19543886" y="7647474"/>
            <a:ext cx="641135" cy="563504"/>
            <a:chOff x="8332788" y="4259263"/>
            <a:chExt cx="484188" cy="425449"/>
          </a:xfrm>
          <a:solidFill>
            <a:schemeClr val="accent5"/>
          </a:solidFill>
        </p:grpSpPr>
        <p:sp>
          <p:nvSpPr>
            <p:cNvPr id="175" name="Freeform 159"/>
            <p:cNvSpPr>
              <a:spLocks/>
            </p:cNvSpPr>
            <p:nvPr/>
          </p:nvSpPr>
          <p:spPr bwMode="auto">
            <a:xfrm>
              <a:off x="8569326" y="4552950"/>
              <a:ext cx="131763" cy="131762"/>
            </a:xfrm>
            <a:custGeom>
              <a:avLst/>
              <a:gdLst>
                <a:gd name="T0" fmla="*/ 13 w 35"/>
                <a:gd name="T1" fmla="*/ 3 h 35"/>
                <a:gd name="T2" fmla="*/ 33 w 35"/>
                <a:gd name="T3" fmla="*/ 13 h 35"/>
                <a:gd name="T4" fmla="*/ 23 w 35"/>
                <a:gd name="T5" fmla="*/ 33 h 35"/>
                <a:gd name="T6" fmla="*/ 3 w 35"/>
                <a:gd name="T7" fmla="*/ 23 h 35"/>
                <a:gd name="T8" fmla="*/ 13 w 35"/>
                <a:gd name="T9" fmla="*/ 3 h 35"/>
              </a:gdLst>
              <a:ahLst/>
              <a:cxnLst>
                <a:cxn ang="0">
                  <a:pos x="T0" y="T1"/>
                </a:cxn>
                <a:cxn ang="0">
                  <a:pos x="T2" y="T3"/>
                </a:cxn>
                <a:cxn ang="0">
                  <a:pos x="T4" y="T5"/>
                </a:cxn>
                <a:cxn ang="0">
                  <a:pos x="T6" y="T7"/>
                </a:cxn>
                <a:cxn ang="0">
                  <a:pos x="T8" y="T9"/>
                </a:cxn>
              </a:cxnLst>
              <a:rect l="0" t="0" r="r" b="b"/>
              <a:pathLst>
                <a:path w="35" h="35">
                  <a:moveTo>
                    <a:pt x="13" y="3"/>
                  </a:moveTo>
                  <a:cubicBezTo>
                    <a:pt x="21" y="0"/>
                    <a:pt x="30" y="5"/>
                    <a:pt x="33" y="13"/>
                  </a:cubicBezTo>
                  <a:cubicBezTo>
                    <a:pt x="35" y="21"/>
                    <a:pt x="31" y="30"/>
                    <a:pt x="23" y="33"/>
                  </a:cubicBezTo>
                  <a:cubicBezTo>
                    <a:pt x="15" y="35"/>
                    <a:pt x="6" y="31"/>
                    <a:pt x="3" y="23"/>
                  </a:cubicBezTo>
                  <a:cubicBezTo>
                    <a:pt x="0" y="15"/>
                    <a:pt x="5" y="6"/>
                    <a:pt x="13" y="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76" name="Freeform 160"/>
            <p:cNvSpPr>
              <a:spLocks/>
            </p:cNvSpPr>
            <p:nvPr/>
          </p:nvSpPr>
          <p:spPr bwMode="auto">
            <a:xfrm>
              <a:off x="8445501" y="4395788"/>
              <a:ext cx="315913" cy="217487"/>
            </a:xfrm>
            <a:custGeom>
              <a:avLst/>
              <a:gdLst>
                <a:gd name="T0" fmla="*/ 74 w 84"/>
                <a:gd name="T1" fmla="*/ 12 h 58"/>
                <a:gd name="T2" fmla="*/ 73 w 84"/>
                <a:gd name="T3" fmla="*/ 12 h 58"/>
                <a:gd name="T4" fmla="*/ 72 w 84"/>
                <a:gd name="T5" fmla="*/ 11 h 58"/>
                <a:gd name="T6" fmla="*/ 72 w 84"/>
                <a:gd name="T7" fmla="*/ 11 h 58"/>
                <a:gd name="T8" fmla="*/ 6 w 84"/>
                <a:gd name="T9" fmla="*/ 36 h 58"/>
                <a:gd name="T10" fmla="*/ 4 w 84"/>
                <a:gd name="T11" fmla="*/ 38 h 58"/>
                <a:gd name="T12" fmla="*/ 2 w 84"/>
                <a:gd name="T13" fmla="*/ 42 h 58"/>
                <a:gd name="T14" fmla="*/ 7 w 84"/>
                <a:gd name="T15" fmla="*/ 56 h 58"/>
                <a:gd name="T16" fmla="*/ 20 w 84"/>
                <a:gd name="T17" fmla="*/ 51 h 58"/>
                <a:gd name="T18" fmla="*/ 23 w 84"/>
                <a:gd name="T19" fmla="*/ 44 h 58"/>
                <a:gd name="T20" fmla="*/ 65 w 84"/>
                <a:gd name="T21" fmla="*/ 30 h 58"/>
                <a:gd name="T22" fmla="*/ 70 w 84"/>
                <a:gd name="T23" fmla="*/ 32 h 58"/>
                <a:gd name="T24" fmla="*/ 83 w 84"/>
                <a:gd name="T25" fmla="*/ 27 h 58"/>
                <a:gd name="T26" fmla="*/ 84 w 84"/>
                <a:gd name="T27" fmla="*/ 20 h 58"/>
                <a:gd name="T28" fmla="*/ 79 w 84"/>
                <a:gd name="T29" fmla="*/ 14 h 58"/>
                <a:gd name="T30" fmla="*/ 74 w 84"/>
                <a:gd name="T31"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74" y="12"/>
                  </a:moveTo>
                  <a:cubicBezTo>
                    <a:pt x="74" y="12"/>
                    <a:pt x="73" y="12"/>
                    <a:pt x="73" y="12"/>
                  </a:cubicBezTo>
                  <a:cubicBezTo>
                    <a:pt x="72" y="11"/>
                    <a:pt x="72" y="11"/>
                    <a:pt x="72" y="11"/>
                  </a:cubicBezTo>
                  <a:cubicBezTo>
                    <a:pt x="72" y="11"/>
                    <a:pt x="72" y="11"/>
                    <a:pt x="72" y="11"/>
                  </a:cubicBezTo>
                  <a:cubicBezTo>
                    <a:pt x="46" y="0"/>
                    <a:pt x="18" y="11"/>
                    <a:pt x="6" y="36"/>
                  </a:cubicBezTo>
                  <a:cubicBezTo>
                    <a:pt x="4" y="38"/>
                    <a:pt x="4" y="38"/>
                    <a:pt x="4" y="38"/>
                  </a:cubicBezTo>
                  <a:cubicBezTo>
                    <a:pt x="2" y="42"/>
                    <a:pt x="2" y="42"/>
                    <a:pt x="2" y="42"/>
                  </a:cubicBezTo>
                  <a:cubicBezTo>
                    <a:pt x="0" y="47"/>
                    <a:pt x="2" y="53"/>
                    <a:pt x="7" y="56"/>
                  </a:cubicBezTo>
                  <a:cubicBezTo>
                    <a:pt x="12" y="58"/>
                    <a:pt x="18" y="56"/>
                    <a:pt x="20" y="51"/>
                  </a:cubicBezTo>
                  <a:cubicBezTo>
                    <a:pt x="23" y="44"/>
                    <a:pt x="23" y="44"/>
                    <a:pt x="23" y="44"/>
                  </a:cubicBezTo>
                  <a:cubicBezTo>
                    <a:pt x="31" y="29"/>
                    <a:pt x="50" y="22"/>
                    <a:pt x="65" y="30"/>
                  </a:cubicBezTo>
                  <a:cubicBezTo>
                    <a:pt x="70" y="32"/>
                    <a:pt x="70" y="32"/>
                    <a:pt x="70" y="32"/>
                  </a:cubicBezTo>
                  <a:cubicBezTo>
                    <a:pt x="75" y="34"/>
                    <a:pt x="81" y="32"/>
                    <a:pt x="83" y="27"/>
                  </a:cubicBezTo>
                  <a:cubicBezTo>
                    <a:pt x="84" y="25"/>
                    <a:pt x="84" y="22"/>
                    <a:pt x="84" y="20"/>
                  </a:cubicBezTo>
                  <a:cubicBezTo>
                    <a:pt x="83" y="18"/>
                    <a:pt x="81" y="16"/>
                    <a:pt x="79" y="14"/>
                  </a:cubicBezTo>
                  <a:lnTo>
                    <a:pt x="74"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77" name="Freeform 161"/>
            <p:cNvSpPr>
              <a:spLocks/>
            </p:cNvSpPr>
            <p:nvPr/>
          </p:nvSpPr>
          <p:spPr bwMode="auto">
            <a:xfrm>
              <a:off x="8332788" y="4259263"/>
              <a:ext cx="484188" cy="296862"/>
            </a:xfrm>
            <a:custGeom>
              <a:avLst/>
              <a:gdLst>
                <a:gd name="T0" fmla="*/ 123 w 129"/>
                <a:gd name="T1" fmla="*/ 21 h 79"/>
                <a:gd name="T2" fmla="*/ 119 w 129"/>
                <a:gd name="T3" fmla="*/ 19 h 79"/>
                <a:gd name="T4" fmla="*/ 118 w 129"/>
                <a:gd name="T5" fmla="*/ 19 h 79"/>
                <a:gd name="T6" fmla="*/ 115 w 129"/>
                <a:gd name="T7" fmla="*/ 17 h 79"/>
                <a:gd name="T8" fmla="*/ 113 w 129"/>
                <a:gd name="T9" fmla="*/ 17 h 79"/>
                <a:gd name="T10" fmla="*/ 6 w 129"/>
                <a:gd name="T11" fmla="*/ 57 h 79"/>
                <a:gd name="T12" fmla="*/ 5 w 129"/>
                <a:gd name="T13" fmla="*/ 57 h 79"/>
                <a:gd name="T14" fmla="*/ 2 w 129"/>
                <a:gd name="T15" fmla="*/ 65 h 79"/>
                <a:gd name="T16" fmla="*/ 6 w 129"/>
                <a:gd name="T17" fmla="*/ 77 h 79"/>
                <a:gd name="T18" fmla="*/ 18 w 129"/>
                <a:gd name="T19" fmla="*/ 73 h 79"/>
                <a:gd name="T20" fmla="*/ 22 w 129"/>
                <a:gd name="T21" fmla="*/ 65 h 79"/>
                <a:gd name="T22" fmla="*/ 22 w 129"/>
                <a:gd name="T23" fmla="*/ 65 h 79"/>
                <a:gd name="T24" fmla="*/ 109 w 129"/>
                <a:gd name="T25" fmla="*/ 34 h 79"/>
                <a:gd name="T26" fmla="*/ 115 w 129"/>
                <a:gd name="T27" fmla="*/ 37 h 79"/>
                <a:gd name="T28" fmla="*/ 127 w 129"/>
                <a:gd name="T29" fmla="*/ 33 h 79"/>
                <a:gd name="T30" fmla="*/ 123 w 129"/>
                <a:gd name="T3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9" h="79">
                  <a:moveTo>
                    <a:pt x="123" y="21"/>
                  </a:moveTo>
                  <a:cubicBezTo>
                    <a:pt x="119" y="19"/>
                    <a:pt x="119" y="19"/>
                    <a:pt x="119" y="19"/>
                  </a:cubicBezTo>
                  <a:cubicBezTo>
                    <a:pt x="118" y="19"/>
                    <a:pt x="118" y="19"/>
                    <a:pt x="118" y="19"/>
                  </a:cubicBezTo>
                  <a:cubicBezTo>
                    <a:pt x="115" y="17"/>
                    <a:pt x="115" y="17"/>
                    <a:pt x="115" y="17"/>
                  </a:cubicBezTo>
                  <a:cubicBezTo>
                    <a:pt x="115" y="17"/>
                    <a:pt x="114" y="17"/>
                    <a:pt x="113" y="17"/>
                  </a:cubicBezTo>
                  <a:cubicBezTo>
                    <a:pt x="73" y="0"/>
                    <a:pt x="26" y="18"/>
                    <a:pt x="6" y="57"/>
                  </a:cubicBezTo>
                  <a:cubicBezTo>
                    <a:pt x="6" y="57"/>
                    <a:pt x="6" y="57"/>
                    <a:pt x="5" y="57"/>
                  </a:cubicBezTo>
                  <a:cubicBezTo>
                    <a:pt x="2" y="65"/>
                    <a:pt x="2" y="65"/>
                    <a:pt x="2" y="65"/>
                  </a:cubicBezTo>
                  <a:cubicBezTo>
                    <a:pt x="0" y="69"/>
                    <a:pt x="2" y="75"/>
                    <a:pt x="6" y="77"/>
                  </a:cubicBezTo>
                  <a:cubicBezTo>
                    <a:pt x="10" y="79"/>
                    <a:pt x="16" y="77"/>
                    <a:pt x="18" y="73"/>
                  </a:cubicBezTo>
                  <a:cubicBezTo>
                    <a:pt x="22" y="65"/>
                    <a:pt x="22" y="65"/>
                    <a:pt x="22" y="65"/>
                  </a:cubicBezTo>
                  <a:cubicBezTo>
                    <a:pt x="22" y="65"/>
                    <a:pt x="22" y="65"/>
                    <a:pt x="22" y="65"/>
                  </a:cubicBezTo>
                  <a:cubicBezTo>
                    <a:pt x="38" y="33"/>
                    <a:pt x="76" y="20"/>
                    <a:pt x="109" y="34"/>
                  </a:cubicBezTo>
                  <a:cubicBezTo>
                    <a:pt x="115" y="37"/>
                    <a:pt x="115" y="37"/>
                    <a:pt x="115" y="37"/>
                  </a:cubicBezTo>
                  <a:cubicBezTo>
                    <a:pt x="119" y="39"/>
                    <a:pt x="125" y="37"/>
                    <a:pt x="127" y="33"/>
                  </a:cubicBezTo>
                  <a:cubicBezTo>
                    <a:pt x="129" y="29"/>
                    <a:pt x="127" y="23"/>
                    <a:pt x="123"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78" name="Freeform 162"/>
          <p:cNvSpPr>
            <a:spLocks/>
          </p:cNvSpPr>
          <p:nvPr/>
        </p:nvSpPr>
        <p:spPr bwMode="auto">
          <a:xfrm>
            <a:off x="19772698" y="5145404"/>
            <a:ext cx="568325" cy="527050"/>
          </a:xfrm>
          <a:custGeom>
            <a:avLst/>
            <a:gdLst>
              <a:gd name="T0" fmla="*/ 532714 w 114"/>
              <a:gd name="T1" fmla="*/ 273837 h 106"/>
              <a:gd name="T2" fmla="*/ 293739 w 114"/>
              <a:gd name="T3" fmla="*/ 189196 h 106"/>
              <a:gd name="T4" fmla="*/ 283782 w 114"/>
              <a:gd name="T5" fmla="*/ 214091 h 106"/>
              <a:gd name="T6" fmla="*/ 278803 w 114"/>
              <a:gd name="T7" fmla="*/ 189196 h 106"/>
              <a:gd name="T8" fmla="*/ 29872 w 114"/>
              <a:gd name="T9" fmla="*/ 169281 h 106"/>
              <a:gd name="T10" fmla="*/ 219060 w 114"/>
              <a:gd name="T11" fmla="*/ 527758 h 106"/>
              <a:gd name="T12" fmla="*/ 219060 w 114"/>
              <a:gd name="T13" fmla="*/ 527758 h 106"/>
              <a:gd name="T14" fmla="*/ 219060 w 114"/>
              <a:gd name="T15" fmla="*/ 527758 h 106"/>
              <a:gd name="T16" fmla="*/ 219060 w 114"/>
              <a:gd name="T17" fmla="*/ 527758 h 106"/>
              <a:gd name="T18" fmla="*/ 219060 w 114"/>
              <a:gd name="T19" fmla="*/ 527758 h 106"/>
              <a:gd name="T20" fmla="*/ 532714 w 114"/>
              <a:gd name="T21" fmla="*/ 273837 h 1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4" h="106">
                <a:moveTo>
                  <a:pt x="107" y="55"/>
                </a:moveTo>
                <a:cubicBezTo>
                  <a:pt x="114" y="21"/>
                  <a:pt x="73" y="8"/>
                  <a:pt x="59" y="38"/>
                </a:cubicBezTo>
                <a:cubicBezTo>
                  <a:pt x="57" y="43"/>
                  <a:pt x="57" y="43"/>
                  <a:pt x="57" y="43"/>
                </a:cubicBezTo>
                <a:cubicBezTo>
                  <a:pt x="56" y="38"/>
                  <a:pt x="56" y="38"/>
                  <a:pt x="56" y="38"/>
                </a:cubicBezTo>
                <a:cubicBezTo>
                  <a:pt x="55" y="5"/>
                  <a:pt x="13" y="0"/>
                  <a:pt x="6" y="34"/>
                </a:cubicBezTo>
                <a:cubicBezTo>
                  <a:pt x="0" y="61"/>
                  <a:pt x="30" y="86"/>
                  <a:pt x="44" y="106"/>
                </a:cubicBezTo>
                <a:cubicBezTo>
                  <a:pt x="44" y="106"/>
                  <a:pt x="44" y="106"/>
                  <a:pt x="44" y="106"/>
                </a:cubicBezTo>
                <a:cubicBezTo>
                  <a:pt x="44" y="106"/>
                  <a:pt x="44" y="106"/>
                  <a:pt x="44" y="106"/>
                </a:cubicBezTo>
                <a:cubicBezTo>
                  <a:pt x="44" y="106"/>
                  <a:pt x="44" y="106"/>
                  <a:pt x="44" y="106"/>
                </a:cubicBezTo>
                <a:cubicBezTo>
                  <a:pt x="44" y="106"/>
                  <a:pt x="44" y="106"/>
                  <a:pt x="44" y="106"/>
                </a:cubicBezTo>
                <a:cubicBezTo>
                  <a:pt x="64" y="93"/>
                  <a:pt x="101" y="82"/>
                  <a:pt x="107" y="5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sp>
        <p:nvSpPr>
          <p:cNvPr id="179" name="Freeform 163"/>
          <p:cNvSpPr>
            <a:spLocks noEditPoints="1"/>
          </p:cNvSpPr>
          <p:nvPr/>
        </p:nvSpPr>
        <p:spPr bwMode="auto">
          <a:xfrm>
            <a:off x="13881485" y="8772842"/>
            <a:ext cx="676275" cy="573087"/>
          </a:xfrm>
          <a:custGeom>
            <a:avLst/>
            <a:gdLst>
              <a:gd name="T0" fmla="*/ 9954 w 136"/>
              <a:gd name="T1" fmla="*/ 159727 h 115"/>
              <a:gd name="T2" fmla="*/ 0 w 136"/>
              <a:gd name="T3" fmla="*/ 174701 h 115"/>
              <a:gd name="T4" fmla="*/ 9954 w 136"/>
              <a:gd name="T5" fmla="*/ 194667 h 115"/>
              <a:gd name="T6" fmla="*/ 69678 w 136"/>
              <a:gd name="T7" fmla="*/ 254565 h 115"/>
              <a:gd name="T8" fmla="*/ 388206 w 136"/>
              <a:gd name="T9" fmla="*/ 574018 h 115"/>
              <a:gd name="T10" fmla="*/ 676872 w 136"/>
              <a:gd name="T11" fmla="*/ 279522 h 115"/>
              <a:gd name="T12" fmla="*/ 612171 w 136"/>
              <a:gd name="T13" fmla="*/ 314462 h 115"/>
              <a:gd name="T14" fmla="*/ 447930 w 136"/>
              <a:gd name="T15" fmla="*/ 229607 h 115"/>
              <a:gd name="T16" fmla="*/ 447930 w 136"/>
              <a:gd name="T17" fmla="*/ 199658 h 115"/>
              <a:gd name="T18" fmla="*/ 278712 w 136"/>
              <a:gd name="T19" fmla="*/ 0 h 115"/>
              <a:gd name="T20" fmla="*/ 94563 w 136"/>
              <a:gd name="T21" fmla="*/ 119795 h 115"/>
              <a:gd name="T22" fmla="*/ 9954 w 136"/>
              <a:gd name="T23" fmla="*/ 159727 h 115"/>
              <a:gd name="T24" fmla="*/ 174195 w 136"/>
              <a:gd name="T25" fmla="*/ 194667 h 115"/>
              <a:gd name="T26" fmla="*/ 144333 w 136"/>
              <a:gd name="T27" fmla="*/ 164718 h 115"/>
              <a:gd name="T28" fmla="*/ 174195 w 136"/>
              <a:gd name="T29" fmla="*/ 134769 h 115"/>
              <a:gd name="T30" fmla="*/ 204057 w 136"/>
              <a:gd name="T31" fmla="*/ 164718 h 115"/>
              <a:gd name="T32" fmla="*/ 174195 w 136"/>
              <a:gd name="T33" fmla="*/ 194667 h 1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36" h="115">
                <a:moveTo>
                  <a:pt x="2" y="32"/>
                </a:moveTo>
                <a:cubicBezTo>
                  <a:pt x="1" y="33"/>
                  <a:pt x="0" y="34"/>
                  <a:pt x="0" y="35"/>
                </a:cubicBezTo>
                <a:cubicBezTo>
                  <a:pt x="0" y="37"/>
                  <a:pt x="1" y="38"/>
                  <a:pt x="2" y="39"/>
                </a:cubicBezTo>
                <a:cubicBezTo>
                  <a:pt x="14" y="51"/>
                  <a:pt x="14" y="51"/>
                  <a:pt x="14" y="51"/>
                </a:cubicBezTo>
                <a:cubicBezTo>
                  <a:pt x="14" y="90"/>
                  <a:pt x="40" y="115"/>
                  <a:pt x="78" y="115"/>
                </a:cubicBezTo>
                <a:cubicBezTo>
                  <a:pt x="110" y="115"/>
                  <a:pt x="136" y="80"/>
                  <a:pt x="136" y="56"/>
                </a:cubicBezTo>
                <a:cubicBezTo>
                  <a:pt x="136" y="45"/>
                  <a:pt x="132" y="58"/>
                  <a:pt x="123" y="63"/>
                </a:cubicBezTo>
                <a:cubicBezTo>
                  <a:pt x="114" y="68"/>
                  <a:pt x="89" y="72"/>
                  <a:pt x="90" y="46"/>
                </a:cubicBezTo>
                <a:cubicBezTo>
                  <a:pt x="90" y="44"/>
                  <a:pt x="90" y="42"/>
                  <a:pt x="90" y="40"/>
                </a:cubicBezTo>
                <a:cubicBezTo>
                  <a:pt x="90" y="19"/>
                  <a:pt x="77" y="0"/>
                  <a:pt x="56" y="0"/>
                </a:cubicBezTo>
                <a:cubicBezTo>
                  <a:pt x="36" y="0"/>
                  <a:pt x="22" y="11"/>
                  <a:pt x="19" y="24"/>
                </a:cubicBezTo>
                <a:cubicBezTo>
                  <a:pt x="2" y="32"/>
                  <a:pt x="2" y="32"/>
                  <a:pt x="2" y="32"/>
                </a:cubicBezTo>
                <a:moveTo>
                  <a:pt x="35" y="39"/>
                </a:moveTo>
                <a:cubicBezTo>
                  <a:pt x="32" y="39"/>
                  <a:pt x="29" y="36"/>
                  <a:pt x="29" y="33"/>
                </a:cubicBezTo>
                <a:cubicBezTo>
                  <a:pt x="29" y="30"/>
                  <a:pt x="32" y="27"/>
                  <a:pt x="35" y="27"/>
                </a:cubicBezTo>
                <a:cubicBezTo>
                  <a:pt x="38" y="27"/>
                  <a:pt x="41" y="30"/>
                  <a:pt x="41" y="33"/>
                </a:cubicBezTo>
                <a:cubicBezTo>
                  <a:pt x="41" y="36"/>
                  <a:pt x="38" y="39"/>
                  <a:pt x="35" y="39"/>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sp>
        <p:nvSpPr>
          <p:cNvPr id="180" name="Freeform 164"/>
          <p:cNvSpPr>
            <a:spLocks noEditPoints="1"/>
          </p:cNvSpPr>
          <p:nvPr/>
        </p:nvSpPr>
        <p:spPr bwMode="auto">
          <a:xfrm>
            <a:off x="15915073" y="7439342"/>
            <a:ext cx="473075" cy="666750"/>
          </a:xfrm>
          <a:custGeom>
            <a:avLst/>
            <a:gdLst>
              <a:gd name="T0" fmla="*/ 233995 w 95"/>
              <a:gd name="T1" fmla="*/ 0 h 134"/>
              <a:gd name="T2" fmla="*/ 0 w 95"/>
              <a:gd name="T3" fmla="*/ 233784 h 134"/>
              <a:gd name="T4" fmla="*/ 233995 w 95"/>
              <a:gd name="T5" fmla="*/ 666532 h 134"/>
              <a:gd name="T6" fmla="*/ 472969 w 95"/>
              <a:gd name="T7" fmla="*/ 233784 h 134"/>
              <a:gd name="T8" fmla="*/ 233995 w 95"/>
              <a:gd name="T9" fmla="*/ 0 h 134"/>
              <a:gd name="T10" fmla="*/ 233995 w 95"/>
              <a:gd name="T11" fmla="*/ 273577 h 134"/>
              <a:gd name="T12" fmla="*/ 159316 w 95"/>
              <a:gd name="T13" fmla="*/ 198965 h 134"/>
              <a:gd name="T14" fmla="*/ 233995 w 95"/>
              <a:gd name="T15" fmla="*/ 124353 h 134"/>
              <a:gd name="T16" fmla="*/ 308675 w 95"/>
              <a:gd name="T17" fmla="*/ 198965 h 134"/>
              <a:gd name="T18" fmla="*/ 233995 w 95"/>
              <a:gd name="T19" fmla="*/ 273577 h 13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5" h="134">
                <a:moveTo>
                  <a:pt x="47" y="0"/>
                </a:moveTo>
                <a:cubicBezTo>
                  <a:pt x="21" y="0"/>
                  <a:pt x="0" y="21"/>
                  <a:pt x="0" y="47"/>
                </a:cubicBezTo>
                <a:cubicBezTo>
                  <a:pt x="0" y="73"/>
                  <a:pt x="47" y="134"/>
                  <a:pt x="47" y="134"/>
                </a:cubicBezTo>
                <a:cubicBezTo>
                  <a:pt x="47" y="134"/>
                  <a:pt x="95" y="73"/>
                  <a:pt x="95" y="47"/>
                </a:cubicBezTo>
                <a:cubicBezTo>
                  <a:pt x="95" y="21"/>
                  <a:pt x="73" y="0"/>
                  <a:pt x="47" y="0"/>
                </a:cubicBezTo>
                <a:close/>
                <a:moveTo>
                  <a:pt x="47" y="55"/>
                </a:moveTo>
                <a:cubicBezTo>
                  <a:pt x="39" y="55"/>
                  <a:pt x="32" y="48"/>
                  <a:pt x="32" y="40"/>
                </a:cubicBezTo>
                <a:cubicBezTo>
                  <a:pt x="32" y="32"/>
                  <a:pt x="39" y="25"/>
                  <a:pt x="47" y="25"/>
                </a:cubicBezTo>
                <a:cubicBezTo>
                  <a:pt x="55" y="25"/>
                  <a:pt x="62" y="32"/>
                  <a:pt x="62" y="40"/>
                </a:cubicBezTo>
                <a:cubicBezTo>
                  <a:pt x="62" y="48"/>
                  <a:pt x="55" y="55"/>
                  <a:pt x="47" y="5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sp>
        <p:nvSpPr>
          <p:cNvPr id="181" name="Freeform 165"/>
          <p:cNvSpPr>
            <a:spLocks noEditPoints="1"/>
          </p:cNvSpPr>
          <p:nvPr/>
        </p:nvSpPr>
        <p:spPr bwMode="auto">
          <a:xfrm>
            <a:off x="17727998" y="4900929"/>
            <a:ext cx="352425" cy="503238"/>
          </a:xfrm>
          <a:custGeom>
            <a:avLst/>
            <a:gdLst>
              <a:gd name="T0" fmla="*/ 179062 w 71"/>
              <a:gd name="T1" fmla="*/ 0 h 101"/>
              <a:gd name="T2" fmla="*/ 0 w 71"/>
              <a:gd name="T3" fmla="*/ 179118 h 101"/>
              <a:gd name="T4" fmla="*/ 179062 w 71"/>
              <a:gd name="T5" fmla="*/ 502526 h 101"/>
              <a:gd name="T6" fmla="*/ 353150 w 71"/>
              <a:gd name="T7" fmla="*/ 179118 h 101"/>
              <a:gd name="T8" fmla="*/ 179062 w 71"/>
              <a:gd name="T9" fmla="*/ 0 h 101"/>
              <a:gd name="T10" fmla="*/ 179062 w 71"/>
              <a:gd name="T11" fmla="*/ 203996 h 101"/>
              <a:gd name="T12" fmla="*/ 124349 w 71"/>
              <a:gd name="T13" fmla="*/ 149265 h 101"/>
              <a:gd name="T14" fmla="*/ 179062 w 71"/>
              <a:gd name="T15" fmla="*/ 94535 h 101"/>
              <a:gd name="T16" fmla="*/ 233775 w 71"/>
              <a:gd name="T17" fmla="*/ 149265 h 101"/>
              <a:gd name="T18" fmla="*/ 179062 w 71"/>
              <a:gd name="T19" fmla="*/ 203996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101">
                <a:moveTo>
                  <a:pt x="36" y="0"/>
                </a:moveTo>
                <a:cubicBezTo>
                  <a:pt x="16" y="0"/>
                  <a:pt x="0" y="16"/>
                  <a:pt x="0" y="36"/>
                </a:cubicBezTo>
                <a:cubicBezTo>
                  <a:pt x="0" y="55"/>
                  <a:pt x="36" y="101"/>
                  <a:pt x="36" y="101"/>
                </a:cubicBezTo>
                <a:cubicBezTo>
                  <a:pt x="36" y="101"/>
                  <a:pt x="71" y="55"/>
                  <a:pt x="71" y="36"/>
                </a:cubicBezTo>
                <a:cubicBezTo>
                  <a:pt x="71" y="16"/>
                  <a:pt x="55" y="0"/>
                  <a:pt x="36" y="0"/>
                </a:cubicBezTo>
                <a:close/>
                <a:moveTo>
                  <a:pt x="36" y="41"/>
                </a:moveTo>
                <a:cubicBezTo>
                  <a:pt x="30" y="41"/>
                  <a:pt x="25" y="37"/>
                  <a:pt x="25" y="30"/>
                </a:cubicBezTo>
                <a:cubicBezTo>
                  <a:pt x="25" y="24"/>
                  <a:pt x="30" y="19"/>
                  <a:pt x="36" y="19"/>
                </a:cubicBezTo>
                <a:cubicBezTo>
                  <a:pt x="42" y="19"/>
                  <a:pt x="47" y="24"/>
                  <a:pt x="47" y="30"/>
                </a:cubicBezTo>
                <a:cubicBezTo>
                  <a:pt x="47" y="37"/>
                  <a:pt x="42" y="41"/>
                  <a:pt x="36" y="4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182" name="Group 181"/>
          <p:cNvGrpSpPr/>
          <p:nvPr/>
        </p:nvGrpSpPr>
        <p:grpSpPr>
          <a:xfrm>
            <a:off x="16552624" y="2756756"/>
            <a:ext cx="800893" cy="212364"/>
            <a:chOff x="6073776" y="566738"/>
            <a:chExt cx="604838" cy="160337"/>
          </a:xfrm>
          <a:solidFill>
            <a:schemeClr val="accent5"/>
          </a:solidFill>
        </p:grpSpPr>
        <p:sp>
          <p:nvSpPr>
            <p:cNvPr id="183" name="Freeform 166"/>
            <p:cNvSpPr>
              <a:spLocks/>
            </p:cNvSpPr>
            <p:nvPr/>
          </p:nvSpPr>
          <p:spPr bwMode="auto">
            <a:xfrm>
              <a:off x="6073776" y="566738"/>
              <a:ext cx="195263" cy="160337"/>
            </a:xfrm>
            <a:custGeom>
              <a:avLst/>
              <a:gdLst>
                <a:gd name="T0" fmla="*/ 11 w 52"/>
                <a:gd name="T1" fmla="*/ 43 h 43"/>
                <a:gd name="T2" fmla="*/ 0 w 52"/>
                <a:gd name="T3" fmla="*/ 0 h 43"/>
                <a:gd name="T4" fmla="*/ 6 w 52"/>
                <a:gd name="T5" fmla="*/ 0 h 43"/>
                <a:gd name="T6" fmla="*/ 11 w 52"/>
                <a:gd name="T7" fmla="*/ 22 h 43"/>
                <a:gd name="T8" fmla="*/ 14 w 52"/>
                <a:gd name="T9" fmla="*/ 37 h 43"/>
                <a:gd name="T10" fmla="*/ 14 w 52"/>
                <a:gd name="T11" fmla="*/ 37 h 43"/>
                <a:gd name="T12" fmla="*/ 18 w 52"/>
                <a:gd name="T13" fmla="*/ 22 h 43"/>
                <a:gd name="T14" fmla="*/ 23 w 52"/>
                <a:gd name="T15" fmla="*/ 0 h 43"/>
                <a:gd name="T16" fmla="*/ 29 w 52"/>
                <a:gd name="T17" fmla="*/ 0 h 43"/>
                <a:gd name="T18" fmla="*/ 34 w 52"/>
                <a:gd name="T19" fmla="*/ 22 h 43"/>
                <a:gd name="T20" fmla="*/ 37 w 52"/>
                <a:gd name="T21" fmla="*/ 36 h 43"/>
                <a:gd name="T22" fmla="*/ 37 w 52"/>
                <a:gd name="T23" fmla="*/ 36 h 43"/>
                <a:gd name="T24" fmla="*/ 41 w 52"/>
                <a:gd name="T25" fmla="*/ 22 h 43"/>
                <a:gd name="T26" fmla="*/ 46 w 52"/>
                <a:gd name="T27" fmla="*/ 0 h 43"/>
                <a:gd name="T28" fmla="*/ 52 w 52"/>
                <a:gd name="T29" fmla="*/ 0 h 43"/>
                <a:gd name="T30" fmla="*/ 40 w 52"/>
                <a:gd name="T31" fmla="*/ 43 h 43"/>
                <a:gd name="T32" fmla="*/ 34 w 52"/>
                <a:gd name="T33" fmla="*/ 43 h 43"/>
                <a:gd name="T34" fmla="*/ 29 w 52"/>
                <a:gd name="T35" fmla="*/ 21 h 43"/>
                <a:gd name="T36" fmla="*/ 26 w 52"/>
                <a:gd name="T37" fmla="*/ 7 h 43"/>
                <a:gd name="T38" fmla="*/ 26 w 52"/>
                <a:gd name="T39" fmla="*/ 7 h 43"/>
                <a:gd name="T40" fmla="*/ 23 w 52"/>
                <a:gd name="T41" fmla="*/ 21 h 43"/>
                <a:gd name="T42" fmla="*/ 17 w 52"/>
                <a:gd name="T43" fmla="*/ 43 h 43"/>
                <a:gd name="T44" fmla="*/ 11 w 5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3">
                  <a:moveTo>
                    <a:pt x="11" y="43"/>
                  </a:moveTo>
                  <a:cubicBezTo>
                    <a:pt x="0" y="0"/>
                    <a:pt x="0" y="0"/>
                    <a:pt x="0" y="0"/>
                  </a:cubicBezTo>
                  <a:cubicBezTo>
                    <a:pt x="6" y="0"/>
                    <a:pt x="6" y="0"/>
                    <a:pt x="6" y="0"/>
                  </a:cubicBezTo>
                  <a:cubicBezTo>
                    <a:pt x="11" y="22"/>
                    <a:pt x="11" y="22"/>
                    <a:pt x="11" y="22"/>
                  </a:cubicBezTo>
                  <a:cubicBezTo>
                    <a:pt x="12" y="27"/>
                    <a:pt x="13" y="32"/>
                    <a:pt x="14" y="37"/>
                  </a:cubicBezTo>
                  <a:cubicBezTo>
                    <a:pt x="14" y="37"/>
                    <a:pt x="14" y="37"/>
                    <a:pt x="14" y="37"/>
                  </a:cubicBezTo>
                  <a:cubicBezTo>
                    <a:pt x="15" y="32"/>
                    <a:pt x="16" y="27"/>
                    <a:pt x="18" y="22"/>
                  </a:cubicBezTo>
                  <a:cubicBezTo>
                    <a:pt x="23" y="0"/>
                    <a:pt x="23" y="0"/>
                    <a:pt x="23" y="0"/>
                  </a:cubicBezTo>
                  <a:cubicBezTo>
                    <a:pt x="29" y="0"/>
                    <a:pt x="29" y="0"/>
                    <a:pt x="29" y="0"/>
                  </a:cubicBezTo>
                  <a:cubicBezTo>
                    <a:pt x="34" y="22"/>
                    <a:pt x="34" y="22"/>
                    <a:pt x="34" y="22"/>
                  </a:cubicBezTo>
                  <a:cubicBezTo>
                    <a:pt x="35" y="27"/>
                    <a:pt x="37" y="32"/>
                    <a:pt x="37" y="36"/>
                  </a:cubicBezTo>
                  <a:cubicBezTo>
                    <a:pt x="37" y="36"/>
                    <a:pt x="37" y="36"/>
                    <a:pt x="37" y="36"/>
                  </a:cubicBezTo>
                  <a:cubicBezTo>
                    <a:pt x="38" y="32"/>
                    <a:pt x="39" y="27"/>
                    <a:pt x="41" y="22"/>
                  </a:cubicBezTo>
                  <a:cubicBezTo>
                    <a:pt x="46" y="0"/>
                    <a:pt x="46" y="0"/>
                    <a:pt x="46" y="0"/>
                  </a:cubicBezTo>
                  <a:cubicBezTo>
                    <a:pt x="52" y="0"/>
                    <a:pt x="52" y="0"/>
                    <a:pt x="52" y="0"/>
                  </a:cubicBezTo>
                  <a:cubicBezTo>
                    <a:pt x="40" y="43"/>
                    <a:pt x="40" y="43"/>
                    <a:pt x="40" y="43"/>
                  </a:cubicBezTo>
                  <a:cubicBezTo>
                    <a:pt x="34" y="43"/>
                    <a:pt x="34" y="43"/>
                    <a:pt x="34" y="43"/>
                  </a:cubicBezTo>
                  <a:cubicBezTo>
                    <a:pt x="29" y="21"/>
                    <a:pt x="29" y="21"/>
                    <a:pt x="29" y="21"/>
                  </a:cubicBezTo>
                  <a:cubicBezTo>
                    <a:pt x="28" y="15"/>
                    <a:pt x="27" y="11"/>
                    <a:pt x="26" y="7"/>
                  </a:cubicBezTo>
                  <a:cubicBezTo>
                    <a:pt x="26" y="7"/>
                    <a:pt x="26" y="7"/>
                    <a:pt x="26" y="7"/>
                  </a:cubicBezTo>
                  <a:cubicBezTo>
                    <a:pt x="25" y="11"/>
                    <a:pt x="24" y="15"/>
                    <a:pt x="23" y="21"/>
                  </a:cubicBezTo>
                  <a:cubicBezTo>
                    <a:pt x="17" y="43"/>
                    <a:pt x="17" y="43"/>
                    <a:pt x="17" y="43"/>
                  </a:cubicBezTo>
                  <a:lnTo>
                    <a:pt x="11" y="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solidFill>
                  <a:schemeClr val="accent5"/>
                </a:solidFill>
                <a:latin typeface="Raleway Black"/>
                <a:ea typeface="+mn-ea"/>
                <a:cs typeface="Raleway Black"/>
              </a:endParaRPr>
            </a:p>
          </p:txBody>
        </p:sp>
        <p:sp>
          <p:nvSpPr>
            <p:cNvPr id="184" name="Freeform 167"/>
            <p:cNvSpPr>
              <a:spLocks/>
            </p:cNvSpPr>
            <p:nvPr/>
          </p:nvSpPr>
          <p:spPr bwMode="auto">
            <a:xfrm>
              <a:off x="6281738" y="566738"/>
              <a:ext cx="195263" cy="160337"/>
            </a:xfrm>
            <a:custGeom>
              <a:avLst/>
              <a:gdLst>
                <a:gd name="T0" fmla="*/ 10 w 52"/>
                <a:gd name="T1" fmla="*/ 43 h 43"/>
                <a:gd name="T2" fmla="*/ 0 w 52"/>
                <a:gd name="T3" fmla="*/ 0 h 43"/>
                <a:gd name="T4" fmla="*/ 5 w 52"/>
                <a:gd name="T5" fmla="*/ 0 h 43"/>
                <a:gd name="T6" fmla="*/ 10 w 52"/>
                <a:gd name="T7" fmla="*/ 22 h 43"/>
                <a:gd name="T8" fmla="*/ 14 w 52"/>
                <a:gd name="T9" fmla="*/ 37 h 43"/>
                <a:gd name="T10" fmla="*/ 14 w 52"/>
                <a:gd name="T11" fmla="*/ 37 h 43"/>
                <a:gd name="T12" fmla="*/ 17 w 52"/>
                <a:gd name="T13" fmla="*/ 22 h 43"/>
                <a:gd name="T14" fmla="*/ 23 w 52"/>
                <a:gd name="T15" fmla="*/ 0 h 43"/>
                <a:gd name="T16" fmla="*/ 29 w 52"/>
                <a:gd name="T17" fmla="*/ 0 h 43"/>
                <a:gd name="T18" fmla="*/ 34 w 52"/>
                <a:gd name="T19" fmla="*/ 22 h 43"/>
                <a:gd name="T20" fmla="*/ 37 w 52"/>
                <a:gd name="T21" fmla="*/ 36 h 43"/>
                <a:gd name="T22" fmla="*/ 37 w 52"/>
                <a:gd name="T23" fmla="*/ 36 h 43"/>
                <a:gd name="T24" fmla="*/ 40 w 52"/>
                <a:gd name="T25" fmla="*/ 22 h 43"/>
                <a:gd name="T26" fmla="*/ 46 w 52"/>
                <a:gd name="T27" fmla="*/ 0 h 43"/>
                <a:gd name="T28" fmla="*/ 52 w 52"/>
                <a:gd name="T29" fmla="*/ 0 h 43"/>
                <a:gd name="T30" fmla="*/ 40 w 52"/>
                <a:gd name="T31" fmla="*/ 43 h 43"/>
                <a:gd name="T32" fmla="*/ 34 w 52"/>
                <a:gd name="T33" fmla="*/ 43 h 43"/>
                <a:gd name="T34" fmla="*/ 28 w 52"/>
                <a:gd name="T35" fmla="*/ 21 h 43"/>
                <a:gd name="T36" fmla="*/ 26 w 52"/>
                <a:gd name="T37" fmla="*/ 7 h 43"/>
                <a:gd name="T38" fmla="*/ 25 w 52"/>
                <a:gd name="T39" fmla="*/ 7 h 43"/>
                <a:gd name="T40" fmla="*/ 22 w 52"/>
                <a:gd name="T41" fmla="*/ 21 h 43"/>
                <a:gd name="T42" fmla="*/ 16 w 52"/>
                <a:gd name="T43" fmla="*/ 43 h 43"/>
                <a:gd name="T44" fmla="*/ 10 w 5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3">
                  <a:moveTo>
                    <a:pt x="10" y="43"/>
                  </a:moveTo>
                  <a:cubicBezTo>
                    <a:pt x="0" y="0"/>
                    <a:pt x="0" y="0"/>
                    <a:pt x="0" y="0"/>
                  </a:cubicBezTo>
                  <a:cubicBezTo>
                    <a:pt x="5" y="0"/>
                    <a:pt x="5" y="0"/>
                    <a:pt x="5" y="0"/>
                  </a:cubicBezTo>
                  <a:cubicBezTo>
                    <a:pt x="10" y="22"/>
                    <a:pt x="10" y="22"/>
                    <a:pt x="10" y="22"/>
                  </a:cubicBezTo>
                  <a:cubicBezTo>
                    <a:pt x="12" y="27"/>
                    <a:pt x="13" y="32"/>
                    <a:pt x="14" y="37"/>
                  </a:cubicBezTo>
                  <a:cubicBezTo>
                    <a:pt x="14" y="37"/>
                    <a:pt x="14" y="37"/>
                    <a:pt x="14" y="37"/>
                  </a:cubicBezTo>
                  <a:cubicBezTo>
                    <a:pt x="14" y="32"/>
                    <a:pt x="16" y="27"/>
                    <a:pt x="17" y="22"/>
                  </a:cubicBezTo>
                  <a:cubicBezTo>
                    <a:pt x="23" y="0"/>
                    <a:pt x="23" y="0"/>
                    <a:pt x="23" y="0"/>
                  </a:cubicBezTo>
                  <a:cubicBezTo>
                    <a:pt x="29" y="0"/>
                    <a:pt x="29" y="0"/>
                    <a:pt x="29" y="0"/>
                  </a:cubicBezTo>
                  <a:cubicBezTo>
                    <a:pt x="34" y="22"/>
                    <a:pt x="34" y="22"/>
                    <a:pt x="34" y="22"/>
                  </a:cubicBezTo>
                  <a:cubicBezTo>
                    <a:pt x="35" y="27"/>
                    <a:pt x="36" y="32"/>
                    <a:pt x="37" y="36"/>
                  </a:cubicBezTo>
                  <a:cubicBezTo>
                    <a:pt x="37" y="36"/>
                    <a:pt x="37" y="36"/>
                    <a:pt x="37" y="36"/>
                  </a:cubicBezTo>
                  <a:cubicBezTo>
                    <a:pt x="38" y="32"/>
                    <a:pt x="39" y="27"/>
                    <a:pt x="40" y="22"/>
                  </a:cubicBezTo>
                  <a:cubicBezTo>
                    <a:pt x="46" y="0"/>
                    <a:pt x="46" y="0"/>
                    <a:pt x="46" y="0"/>
                  </a:cubicBezTo>
                  <a:cubicBezTo>
                    <a:pt x="52" y="0"/>
                    <a:pt x="52" y="0"/>
                    <a:pt x="52" y="0"/>
                  </a:cubicBezTo>
                  <a:cubicBezTo>
                    <a:pt x="40" y="43"/>
                    <a:pt x="40" y="43"/>
                    <a:pt x="40" y="43"/>
                  </a:cubicBezTo>
                  <a:cubicBezTo>
                    <a:pt x="34" y="43"/>
                    <a:pt x="34" y="43"/>
                    <a:pt x="34" y="43"/>
                  </a:cubicBezTo>
                  <a:cubicBezTo>
                    <a:pt x="28" y="21"/>
                    <a:pt x="28" y="21"/>
                    <a:pt x="28" y="21"/>
                  </a:cubicBezTo>
                  <a:cubicBezTo>
                    <a:pt x="27" y="15"/>
                    <a:pt x="26" y="11"/>
                    <a:pt x="26" y="7"/>
                  </a:cubicBezTo>
                  <a:cubicBezTo>
                    <a:pt x="25" y="7"/>
                    <a:pt x="25" y="7"/>
                    <a:pt x="25" y="7"/>
                  </a:cubicBezTo>
                  <a:cubicBezTo>
                    <a:pt x="25" y="11"/>
                    <a:pt x="24" y="15"/>
                    <a:pt x="22" y="21"/>
                  </a:cubicBezTo>
                  <a:cubicBezTo>
                    <a:pt x="16" y="43"/>
                    <a:pt x="16" y="43"/>
                    <a:pt x="16" y="43"/>
                  </a:cubicBezTo>
                  <a:lnTo>
                    <a:pt x="10" y="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solidFill>
                  <a:schemeClr val="accent5"/>
                </a:solidFill>
                <a:latin typeface="Raleway Black"/>
                <a:ea typeface="+mn-ea"/>
                <a:cs typeface="Raleway Black"/>
              </a:endParaRPr>
            </a:p>
          </p:txBody>
        </p:sp>
        <p:sp>
          <p:nvSpPr>
            <p:cNvPr id="185" name="Freeform 168"/>
            <p:cNvSpPr>
              <a:spLocks/>
            </p:cNvSpPr>
            <p:nvPr/>
          </p:nvSpPr>
          <p:spPr bwMode="auto">
            <a:xfrm>
              <a:off x="6483351" y="566738"/>
              <a:ext cx="195263" cy="160337"/>
            </a:xfrm>
            <a:custGeom>
              <a:avLst/>
              <a:gdLst>
                <a:gd name="T0" fmla="*/ 11 w 52"/>
                <a:gd name="T1" fmla="*/ 43 h 43"/>
                <a:gd name="T2" fmla="*/ 0 w 52"/>
                <a:gd name="T3" fmla="*/ 0 h 43"/>
                <a:gd name="T4" fmla="*/ 6 w 52"/>
                <a:gd name="T5" fmla="*/ 0 h 43"/>
                <a:gd name="T6" fmla="*/ 11 w 52"/>
                <a:gd name="T7" fmla="*/ 22 h 43"/>
                <a:gd name="T8" fmla="*/ 14 w 52"/>
                <a:gd name="T9" fmla="*/ 37 h 43"/>
                <a:gd name="T10" fmla="*/ 14 w 52"/>
                <a:gd name="T11" fmla="*/ 37 h 43"/>
                <a:gd name="T12" fmla="*/ 18 w 52"/>
                <a:gd name="T13" fmla="*/ 22 h 43"/>
                <a:gd name="T14" fmla="*/ 23 w 52"/>
                <a:gd name="T15" fmla="*/ 0 h 43"/>
                <a:gd name="T16" fmla="*/ 29 w 52"/>
                <a:gd name="T17" fmla="*/ 0 h 43"/>
                <a:gd name="T18" fmla="*/ 34 w 52"/>
                <a:gd name="T19" fmla="*/ 22 h 43"/>
                <a:gd name="T20" fmla="*/ 37 w 52"/>
                <a:gd name="T21" fmla="*/ 36 h 43"/>
                <a:gd name="T22" fmla="*/ 37 w 52"/>
                <a:gd name="T23" fmla="*/ 36 h 43"/>
                <a:gd name="T24" fmla="*/ 41 w 52"/>
                <a:gd name="T25" fmla="*/ 22 h 43"/>
                <a:gd name="T26" fmla="*/ 46 w 52"/>
                <a:gd name="T27" fmla="*/ 0 h 43"/>
                <a:gd name="T28" fmla="*/ 52 w 52"/>
                <a:gd name="T29" fmla="*/ 0 h 43"/>
                <a:gd name="T30" fmla="*/ 40 w 52"/>
                <a:gd name="T31" fmla="*/ 43 h 43"/>
                <a:gd name="T32" fmla="*/ 34 w 52"/>
                <a:gd name="T33" fmla="*/ 43 h 43"/>
                <a:gd name="T34" fmla="*/ 29 w 52"/>
                <a:gd name="T35" fmla="*/ 21 h 43"/>
                <a:gd name="T36" fmla="*/ 26 w 52"/>
                <a:gd name="T37" fmla="*/ 7 h 43"/>
                <a:gd name="T38" fmla="*/ 26 w 52"/>
                <a:gd name="T39" fmla="*/ 7 h 43"/>
                <a:gd name="T40" fmla="*/ 23 w 52"/>
                <a:gd name="T41" fmla="*/ 21 h 43"/>
                <a:gd name="T42" fmla="*/ 17 w 52"/>
                <a:gd name="T43" fmla="*/ 43 h 43"/>
                <a:gd name="T44" fmla="*/ 11 w 52"/>
                <a:gd name="T45"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2" h="43">
                  <a:moveTo>
                    <a:pt x="11" y="43"/>
                  </a:moveTo>
                  <a:cubicBezTo>
                    <a:pt x="0" y="0"/>
                    <a:pt x="0" y="0"/>
                    <a:pt x="0" y="0"/>
                  </a:cubicBezTo>
                  <a:cubicBezTo>
                    <a:pt x="6" y="0"/>
                    <a:pt x="6" y="0"/>
                    <a:pt x="6" y="0"/>
                  </a:cubicBezTo>
                  <a:cubicBezTo>
                    <a:pt x="11" y="22"/>
                    <a:pt x="11" y="22"/>
                    <a:pt x="11" y="22"/>
                  </a:cubicBezTo>
                  <a:cubicBezTo>
                    <a:pt x="12" y="27"/>
                    <a:pt x="13" y="32"/>
                    <a:pt x="14" y="37"/>
                  </a:cubicBezTo>
                  <a:cubicBezTo>
                    <a:pt x="14" y="37"/>
                    <a:pt x="14" y="37"/>
                    <a:pt x="14" y="37"/>
                  </a:cubicBezTo>
                  <a:cubicBezTo>
                    <a:pt x="15" y="32"/>
                    <a:pt x="16" y="27"/>
                    <a:pt x="18" y="22"/>
                  </a:cubicBezTo>
                  <a:cubicBezTo>
                    <a:pt x="23" y="0"/>
                    <a:pt x="23" y="0"/>
                    <a:pt x="23" y="0"/>
                  </a:cubicBezTo>
                  <a:cubicBezTo>
                    <a:pt x="29" y="0"/>
                    <a:pt x="29" y="0"/>
                    <a:pt x="29" y="0"/>
                  </a:cubicBezTo>
                  <a:cubicBezTo>
                    <a:pt x="34" y="22"/>
                    <a:pt x="34" y="22"/>
                    <a:pt x="34" y="22"/>
                  </a:cubicBezTo>
                  <a:cubicBezTo>
                    <a:pt x="36" y="27"/>
                    <a:pt x="37" y="32"/>
                    <a:pt x="37" y="36"/>
                  </a:cubicBezTo>
                  <a:cubicBezTo>
                    <a:pt x="37" y="36"/>
                    <a:pt x="37" y="36"/>
                    <a:pt x="37" y="36"/>
                  </a:cubicBezTo>
                  <a:cubicBezTo>
                    <a:pt x="38" y="32"/>
                    <a:pt x="40" y="27"/>
                    <a:pt x="41" y="22"/>
                  </a:cubicBezTo>
                  <a:cubicBezTo>
                    <a:pt x="46" y="0"/>
                    <a:pt x="46" y="0"/>
                    <a:pt x="46" y="0"/>
                  </a:cubicBezTo>
                  <a:cubicBezTo>
                    <a:pt x="52" y="0"/>
                    <a:pt x="52" y="0"/>
                    <a:pt x="52" y="0"/>
                  </a:cubicBezTo>
                  <a:cubicBezTo>
                    <a:pt x="40" y="43"/>
                    <a:pt x="40" y="43"/>
                    <a:pt x="40" y="43"/>
                  </a:cubicBezTo>
                  <a:cubicBezTo>
                    <a:pt x="34" y="43"/>
                    <a:pt x="34" y="43"/>
                    <a:pt x="34" y="43"/>
                  </a:cubicBezTo>
                  <a:cubicBezTo>
                    <a:pt x="29" y="21"/>
                    <a:pt x="29" y="21"/>
                    <a:pt x="29" y="21"/>
                  </a:cubicBezTo>
                  <a:cubicBezTo>
                    <a:pt x="28" y="15"/>
                    <a:pt x="27" y="11"/>
                    <a:pt x="26" y="7"/>
                  </a:cubicBezTo>
                  <a:cubicBezTo>
                    <a:pt x="26" y="7"/>
                    <a:pt x="26" y="7"/>
                    <a:pt x="26" y="7"/>
                  </a:cubicBezTo>
                  <a:cubicBezTo>
                    <a:pt x="25" y="11"/>
                    <a:pt x="24" y="15"/>
                    <a:pt x="23" y="21"/>
                  </a:cubicBezTo>
                  <a:cubicBezTo>
                    <a:pt x="17" y="43"/>
                    <a:pt x="17" y="43"/>
                    <a:pt x="17" y="43"/>
                  </a:cubicBezTo>
                  <a:lnTo>
                    <a:pt x="11" y="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solidFill>
                  <a:schemeClr val="accent5"/>
                </a:solidFill>
                <a:latin typeface="Raleway Black"/>
                <a:ea typeface="+mn-ea"/>
                <a:cs typeface="Raleway Black"/>
              </a:endParaRPr>
            </a:p>
          </p:txBody>
        </p:sp>
      </p:grpSp>
      <p:grpSp>
        <p:nvGrpSpPr>
          <p:cNvPr id="186" name="Group 185"/>
          <p:cNvGrpSpPr/>
          <p:nvPr/>
        </p:nvGrpSpPr>
        <p:grpSpPr>
          <a:xfrm>
            <a:off x="15234617" y="9222342"/>
            <a:ext cx="796690" cy="904132"/>
            <a:chOff x="5078413" y="5448300"/>
            <a:chExt cx="601663" cy="682625"/>
          </a:xfrm>
          <a:solidFill>
            <a:schemeClr val="accent1">
              <a:lumMod val="60000"/>
              <a:lumOff val="40000"/>
            </a:schemeClr>
          </a:solidFill>
        </p:grpSpPr>
        <p:sp>
          <p:nvSpPr>
            <p:cNvPr id="187" name="Freeform 169"/>
            <p:cNvSpPr>
              <a:spLocks/>
            </p:cNvSpPr>
            <p:nvPr/>
          </p:nvSpPr>
          <p:spPr bwMode="auto">
            <a:xfrm>
              <a:off x="5364163" y="5635625"/>
              <a:ext cx="44450" cy="85725"/>
            </a:xfrm>
            <a:custGeom>
              <a:avLst/>
              <a:gdLst>
                <a:gd name="T0" fmla="*/ 6 w 12"/>
                <a:gd name="T1" fmla="*/ 18 h 23"/>
                <a:gd name="T2" fmla="*/ 1 w 12"/>
                <a:gd name="T3" fmla="*/ 10 h 23"/>
                <a:gd name="T4" fmla="*/ 1 w 12"/>
                <a:gd name="T5" fmla="*/ 16 h 23"/>
                <a:gd name="T6" fmla="*/ 2 w 12"/>
                <a:gd name="T7" fmla="*/ 23 h 23"/>
                <a:gd name="T8" fmla="*/ 6 w 12"/>
                <a:gd name="T9" fmla="*/ 18 h 23"/>
              </a:gdLst>
              <a:ahLst/>
              <a:cxnLst>
                <a:cxn ang="0">
                  <a:pos x="T0" y="T1"/>
                </a:cxn>
                <a:cxn ang="0">
                  <a:pos x="T2" y="T3"/>
                </a:cxn>
                <a:cxn ang="0">
                  <a:pos x="T4" y="T5"/>
                </a:cxn>
                <a:cxn ang="0">
                  <a:pos x="T6" y="T7"/>
                </a:cxn>
                <a:cxn ang="0">
                  <a:pos x="T8" y="T9"/>
                </a:cxn>
              </a:cxnLst>
              <a:rect l="0" t="0" r="r" b="b"/>
              <a:pathLst>
                <a:path w="12" h="23">
                  <a:moveTo>
                    <a:pt x="6" y="18"/>
                  </a:moveTo>
                  <a:cubicBezTo>
                    <a:pt x="12" y="5"/>
                    <a:pt x="1" y="0"/>
                    <a:pt x="1" y="10"/>
                  </a:cubicBezTo>
                  <a:cubicBezTo>
                    <a:pt x="0" y="12"/>
                    <a:pt x="0" y="14"/>
                    <a:pt x="1" y="16"/>
                  </a:cubicBezTo>
                  <a:cubicBezTo>
                    <a:pt x="1" y="18"/>
                    <a:pt x="1" y="21"/>
                    <a:pt x="2" y="23"/>
                  </a:cubicBezTo>
                  <a:cubicBezTo>
                    <a:pt x="4" y="22"/>
                    <a:pt x="5" y="20"/>
                    <a:pt x="6"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88" name="Freeform 170"/>
            <p:cNvSpPr>
              <a:spLocks/>
            </p:cNvSpPr>
            <p:nvPr/>
          </p:nvSpPr>
          <p:spPr bwMode="auto">
            <a:xfrm>
              <a:off x="5262563" y="5691188"/>
              <a:ext cx="30163" cy="38100"/>
            </a:xfrm>
            <a:custGeom>
              <a:avLst/>
              <a:gdLst>
                <a:gd name="T0" fmla="*/ 4 w 8"/>
                <a:gd name="T1" fmla="*/ 8 h 10"/>
                <a:gd name="T2" fmla="*/ 8 w 8"/>
                <a:gd name="T3" fmla="*/ 10 h 10"/>
                <a:gd name="T4" fmla="*/ 1 w 8"/>
                <a:gd name="T5" fmla="*/ 0 h 10"/>
                <a:gd name="T6" fmla="*/ 4 w 8"/>
                <a:gd name="T7" fmla="*/ 8 h 10"/>
              </a:gdLst>
              <a:ahLst/>
              <a:cxnLst>
                <a:cxn ang="0">
                  <a:pos x="T0" y="T1"/>
                </a:cxn>
                <a:cxn ang="0">
                  <a:pos x="T2" y="T3"/>
                </a:cxn>
                <a:cxn ang="0">
                  <a:pos x="T4" y="T5"/>
                </a:cxn>
                <a:cxn ang="0">
                  <a:pos x="T6" y="T7"/>
                </a:cxn>
              </a:cxnLst>
              <a:rect l="0" t="0" r="r" b="b"/>
              <a:pathLst>
                <a:path w="8" h="10">
                  <a:moveTo>
                    <a:pt x="4" y="8"/>
                  </a:moveTo>
                  <a:cubicBezTo>
                    <a:pt x="5" y="9"/>
                    <a:pt x="6" y="9"/>
                    <a:pt x="8" y="10"/>
                  </a:cubicBezTo>
                  <a:cubicBezTo>
                    <a:pt x="6" y="6"/>
                    <a:pt x="4" y="2"/>
                    <a:pt x="1" y="0"/>
                  </a:cubicBezTo>
                  <a:cubicBezTo>
                    <a:pt x="0" y="4"/>
                    <a:pt x="1" y="6"/>
                    <a:pt x="4"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89" name="Freeform 171"/>
            <p:cNvSpPr>
              <a:spLocks/>
            </p:cNvSpPr>
            <p:nvPr/>
          </p:nvSpPr>
          <p:spPr bwMode="auto">
            <a:xfrm>
              <a:off x="5432426" y="5740400"/>
              <a:ext cx="71438" cy="52387"/>
            </a:xfrm>
            <a:custGeom>
              <a:avLst/>
              <a:gdLst>
                <a:gd name="T0" fmla="*/ 6 w 19"/>
                <a:gd name="T1" fmla="*/ 14 h 14"/>
                <a:gd name="T2" fmla="*/ 12 w 19"/>
                <a:gd name="T3" fmla="*/ 12 h 14"/>
                <a:gd name="T4" fmla="*/ 13 w 19"/>
                <a:gd name="T5" fmla="*/ 1 h 14"/>
                <a:gd name="T6" fmla="*/ 0 w 19"/>
                <a:gd name="T7" fmla="*/ 13 h 14"/>
                <a:gd name="T8" fmla="*/ 6 w 19"/>
                <a:gd name="T9" fmla="*/ 14 h 14"/>
              </a:gdLst>
              <a:ahLst/>
              <a:cxnLst>
                <a:cxn ang="0">
                  <a:pos x="T0" y="T1"/>
                </a:cxn>
                <a:cxn ang="0">
                  <a:pos x="T2" y="T3"/>
                </a:cxn>
                <a:cxn ang="0">
                  <a:pos x="T4" y="T5"/>
                </a:cxn>
                <a:cxn ang="0">
                  <a:pos x="T6" y="T7"/>
                </a:cxn>
                <a:cxn ang="0">
                  <a:pos x="T8" y="T9"/>
                </a:cxn>
              </a:cxnLst>
              <a:rect l="0" t="0" r="r" b="b"/>
              <a:pathLst>
                <a:path w="19" h="14">
                  <a:moveTo>
                    <a:pt x="6" y="14"/>
                  </a:moveTo>
                  <a:cubicBezTo>
                    <a:pt x="8" y="14"/>
                    <a:pt x="10" y="13"/>
                    <a:pt x="12" y="12"/>
                  </a:cubicBezTo>
                  <a:cubicBezTo>
                    <a:pt x="19" y="8"/>
                    <a:pt x="19" y="4"/>
                    <a:pt x="13" y="1"/>
                  </a:cubicBezTo>
                  <a:cubicBezTo>
                    <a:pt x="8" y="0"/>
                    <a:pt x="3" y="6"/>
                    <a:pt x="0" y="13"/>
                  </a:cubicBezTo>
                  <a:cubicBezTo>
                    <a:pt x="2" y="14"/>
                    <a:pt x="4" y="14"/>
                    <a:pt x="6"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90" name="Freeform 172"/>
            <p:cNvSpPr>
              <a:spLocks/>
            </p:cNvSpPr>
            <p:nvPr/>
          </p:nvSpPr>
          <p:spPr bwMode="auto">
            <a:xfrm>
              <a:off x="5326063" y="5751513"/>
              <a:ext cx="87313" cy="214312"/>
            </a:xfrm>
            <a:custGeom>
              <a:avLst/>
              <a:gdLst>
                <a:gd name="T0" fmla="*/ 23 w 23"/>
                <a:gd name="T1" fmla="*/ 13 h 57"/>
                <a:gd name="T2" fmla="*/ 13 w 23"/>
                <a:gd name="T3" fmla="*/ 7 h 57"/>
                <a:gd name="T4" fmla="*/ 9 w 23"/>
                <a:gd name="T5" fmla="*/ 0 h 57"/>
                <a:gd name="T6" fmla="*/ 0 w 23"/>
                <a:gd name="T7" fmla="*/ 2 h 57"/>
                <a:gd name="T8" fmla="*/ 8 w 23"/>
                <a:gd name="T9" fmla="*/ 55 h 57"/>
                <a:gd name="T10" fmla="*/ 7 w 23"/>
                <a:gd name="T11" fmla="*/ 57 h 57"/>
                <a:gd name="T12" fmla="*/ 14 w 23"/>
                <a:gd name="T13" fmla="*/ 57 h 57"/>
                <a:gd name="T14" fmla="*/ 23 w 23"/>
                <a:gd name="T15" fmla="*/ 57 h 57"/>
                <a:gd name="T16" fmla="*/ 23 w 23"/>
                <a:gd name="T17" fmla="*/ 1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57">
                  <a:moveTo>
                    <a:pt x="23" y="13"/>
                  </a:moveTo>
                  <a:cubicBezTo>
                    <a:pt x="19" y="12"/>
                    <a:pt x="15" y="9"/>
                    <a:pt x="13" y="7"/>
                  </a:cubicBezTo>
                  <a:cubicBezTo>
                    <a:pt x="12" y="5"/>
                    <a:pt x="10" y="3"/>
                    <a:pt x="9" y="0"/>
                  </a:cubicBezTo>
                  <a:cubicBezTo>
                    <a:pt x="6" y="1"/>
                    <a:pt x="3" y="2"/>
                    <a:pt x="0" y="2"/>
                  </a:cubicBezTo>
                  <a:cubicBezTo>
                    <a:pt x="5" y="19"/>
                    <a:pt x="6" y="37"/>
                    <a:pt x="8" y="55"/>
                  </a:cubicBezTo>
                  <a:cubicBezTo>
                    <a:pt x="8" y="55"/>
                    <a:pt x="7" y="56"/>
                    <a:pt x="7" y="57"/>
                  </a:cubicBezTo>
                  <a:cubicBezTo>
                    <a:pt x="14" y="57"/>
                    <a:pt x="14" y="57"/>
                    <a:pt x="14" y="57"/>
                  </a:cubicBezTo>
                  <a:cubicBezTo>
                    <a:pt x="23" y="57"/>
                    <a:pt x="23" y="57"/>
                    <a:pt x="23" y="57"/>
                  </a:cubicBezTo>
                  <a:cubicBezTo>
                    <a:pt x="18" y="42"/>
                    <a:pt x="18" y="27"/>
                    <a:pt x="23"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91" name="Freeform 173"/>
            <p:cNvSpPr>
              <a:spLocks/>
            </p:cNvSpPr>
            <p:nvPr/>
          </p:nvSpPr>
          <p:spPr bwMode="auto">
            <a:xfrm>
              <a:off x="5078413" y="5448300"/>
              <a:ext cx="601663" cy="522287"/>
            </a:xfrm>
            <a:custGeom>
              <a:avLst/>
              <a:gdLst>
                <a:gd name="T0" fmla="*/ 121 w 160"/>
                <a:gd name="T1" fmla="*/ 15 h 139"/>
                <a:gd name="T2" fmla="*/ 80 w 160"/>
                <a:gd name="T3" fmla="*/ 0 h 139"/>
                <a:gd name="T4" fmla="*/ 39 w 160"/>
                <a:gd name="T5" fmla="*/ 15 h 139"/>
                <a:gd name="T6" fmla="*/ 32 w 160"/>
                <a:gd name="T7" fmla="*/ 99 h 139"/>
                <a:gd name="T8" fmla="*/ 43 w 160"/>
                <a:gd name="T9" fmla="*/ 128 h 139"/>
                <a:gd name="T10" fmla="*/ 48 w 160"/>
                <a:gd name="T11" fmla="*/ 138 h 139"/>
                <a:gd name="T12" fmla="*/ 68 w 160"/>
                <a:gd name="T13" fmla="*/ 138 h 139"/>
                <a:gd name="T14" fmla="*/ 60 w 160"/>
                <a:gd name="T15" fmla="*/ 84 h 139"/>
                <a:gd name="T16" fmla="*/ 59 w 160"/>
                <a:gd name="T17" fmla="*/ 83 h 139"/>
                <a:gd name="T18" fmla="*/ 51 w 160"/>
                <a:gd name="T19" fmla="*/ 80 h 139"/>
                <a:gd name="T20" fmla="*/ 42 w 160"/>
                <a:gd name="T21" fmla="*/ 66 h 139"/>
                <a:gd name="T22" fmla="*/ 63 w 160"/>
                <a:gd name="T23" fmla="*/ 74 h 139"/>
                <a:gd name="T24" fmla="*/ 64 w 160"/>
                <a:gd name="T25" fmla="*/ 77 h 139"/>
                <a:gd name="T26" fmla="*/ 73 w 160"/>
                <a:gd name="T27" fmla="*/ 76 h 139"/>
                <a:gd name="T28" fmla="*/ 78 w 160"/>
                <a:gd name="T29" fmla="*/ 48 h 139"/>
                <a:gd name="T30" fmla="*/ 89 w 160"/>
                <a:gd name="T31" fmla="*/ 59 h 139"/>
                <a:gd name="T32" fmla="*/ 80 w 160"/>
                <a:gd name="T33" fmla="*/ 77 h 139"/>
                <a:gd name="T34" fmla="*/ 82 w 160"/>
                <a:gd name="T35" fmla="*/ 80 h 139"/>
                <a:gd name="T36" fmla="*/ 91 w 160"/>
                <a:gd name="T37" fmla="*/ 89 h 139"/>
                <a:gd name="T38" fmla="*/ 94 w 160"/>
                <a:gd name="T39" fmla="*/ 83 h 139"/>
                <a:gd name="T40" fmla="*/ 109 w 160"/>
                <a:gd name="T41" fmla="*/ 73 h 139"/>
                <a:gd name="T42" fmla="*/ 117 w 160"/>
                <a:gd name="T43" fmla="*/ 85 h 139"/>
                <a:gd name="T44" fmla="*/ 93 w 160"/>
                <a:gd name="T45" fmla="*/ 96 h 139"/>
                <a:gd name="T46" fmla="*/ 91 w 160"/>
                <a:gd name="T47" fmla="*/ 101 h 139"/>
                <a:gd name="T48" fmla="*/ 95 w 160"/>
                <a:gd name="T49" fmla="*/ 136 h 139"/>
                <a:gd name="T50" fmla="*/ 95 w 160"/>
                <a:gd name="T51" fmla="*/ 138 h 139"/>
                <a:gd name="T52" fmla="*/ 112 w 160"/>
                <a:gd name="T53" fmla="*/ 138 h 139"/>
                <a:gd name="T54" fmla="*/ 117 w 160"/>
                <a:gd name="T55" fmla="*/ 128 h 139"/>
                <a:gd name="T56" fmla="*/ 128 w 160"/>
                <a:gd name="T57" fmla="*/ 99 h 139"/>
                <a:gd name="T58" fmla="*/ 121 w 160"/>
                <a:gd name="T59" fmla="*/ 1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0" h="139">
                  <a:moveTo>
                    <a:pt x="121" y="15"/>
                  </a:moveTo>
                  <a:cubicBezTo>
                    <a:pt x="113" y="8"/>
                    <a:pt x="103" y="0"/>
                    <a:pt x="80" y="0"/>
                  </a:cubicBezTo>
                  <a:cubicBezTo>
                    <a:pt x="57" y="0"/>
                    <a:pt x="47" y="8"/>
                    <a:pt x="39" y="15"/>
                  </a:cubicBezTo>
                  <a:cubicBezTo>
                    <a:pt x="0" y="54"/>
                    <a:pt x="30" y="94"/>
                    <a:pt x="32" y="99"/>
                  </a:cubicBezTo>
                  <a:cubicBezTo>
                    <a:pt x="35" y="103"/>
                    <a:pt x="42" y="118"/>
                    <a:pt x="43" y="128"/>
                  </a:cubicBezTo>
                  <a:cubicBezTo>
                    <a:pt x="44" y="139"/>
                    <a:pt x="48" y="138"/>
                    <a:pt x="48" y="138"/>
                  </a:cubicBezTo>
                  <a:cubicBezTo>
                    <a:pt x="68" y="138"/>
                    <a:pt x="68" y="138"/>
                    <a:pt x="68" y="138"/>
                  </a:cubicBezTo>
                  <a:cubicBezTo>
                    <a:pt x="67" y="120"/>
                    <a:pt x="66" y="101"/>
                    <a:pt x="60" y="84"/>
                  </a:cubicBezTo>
                  <a:cubicBezTo>
                    <a:pt x="60" y="84"/>
                    <a:pt x="60" y="83"/>
                    <a:pt x="59" y="83"/>
                  </a:cubicBezTo>
                  <a:cubicBezTo>
                    <a:pt x="57" y="82"/>
                    <a:pt x="54" y="81"/>
                    <a:pt x="51" y="80"/>
                  </a:cubicBezTo>
                  <a:cubicBezTo>
                    <a:pt x="47" y="77"/>
                    <a:pt x="40" y="72"/>
                    <a:pt x="42" y="66"/>
                  </a:cubicBezTo>
                  <a:cubicBezTo>
                    <a:pt x="48" y="48"/>
                    <a:pt x="59" y="65"/>
                    <a:pt x="63" y="74"/>
                  </a:cubicBezTo>
                  <a:cubicBezTo>
                    <a:pt x="63" y="75"/>
                    <a:pt x="63" y="76"/>
                    <a:pt x="64" y="77"/>
                  </a:cubicBezTo>
                  <a:cubicBezTo>
                    <a:pt x="67" y="78"/>
                    <a:pt x="70" y="77"/>
                    <a:pt x="73" y="76"/>
                  </a:cubicBezTo>
                  <a:cubicBezTo>
                    <a:pt x="70" y="66"/>
                    <a:pt x="68" y="52"/>
                    <a:pt x="78" y="48"/>
                  </a:cubicBezTo>
                  <a:cubicBezTo>
                    <a:pt x="84" y="46"/>
                    <a:pt x="89" y="54"/>
                    <a:pt x="89" y="59"/>
                  </a:cubicBezTo>
                  <a:cubicBezTo>
                    <a:pt x="89" y="66"/>
                    <a:pt x="85" y="73"/>
                    <a:pt x="80" y="77"/>
                  </a:cubicBezTo>
                  <a:cubicBezTo>
                    <a:pt x="80" y="78"/>
                    <a:pt x="81" y="79"/>
                    <a:pt x="82" y="80"/>
                  </a:cubicBezTo>
                  <a:cubicBezTo>
                    <a:pt x="84" y="84"/>
                    <a:pt x="87" y="87"/>
                    <a:pt x="91" y="89"/>
                  </a:cubicBezTo>
                  <a:cubicBezTo>
                    <a:pt x="92" y="87"/>
                    <a:pt x="93" y="85"/>
                    <a:pt x="94" y="83"/>
                  </a:cubicBezTo>
                  <a:cubicBezTo>
                    <a:pt x="97" y="79"/>
                    <a:pt x="103" y="72"/>
                    <a:pt x="109" y="73"/>
                  </a:cubicBezTo>
                  <a:cubicBezTo>
                    <a:pt x="114" y="74"/>
                    <a:pt x="119" y="80"/>
                    <a:pt x="117" y="85"/>
                  </a:cubicBezTo>
                  <a:cubicBezTo>
                    <a:pt x="114" y="97"/>
                    <a:pt x="103" y="99"/>
                    <a:pt x="93" y="96"/>
                  </a:cubicBezTo>
                  <a:cubicBezTo>
                    <a:pt x="92" y="98"/>
                    <a:pt x="91" y="100"/>
                    <a:pt x="91" y="101"/>
                  </a:cubicBezTo>
                  <a:cubicBezTo>
                    <a:pt x="90" y="113"/>
                    <a:pt x="91" y="125"/>
                    <a:pt x="95" y="136"/>
                  </a:cubicBezTo>
                  <a:cubicBezTo>
                    <a:pt x="95" y="136"/>
                    <a:pt x="95" y="137"/>
                    <a:pt x="95" y="138"/>
                  </a:cubicBezTo>
                  <a:cubicBezTo>
                    <a:pt x="112" y="138"/>
                    <a:pt x="112" y="138"/>
                    <a:pt x="112" y="138"/>
                  </a:cubicBezTo>
                  <a:cubicBezTo>
                    <a:pt x="112" y="138"/>
                    <a:pt x="116" y="139"/>
                    <a:pt x="117" y="128"/>
                  </a:cubicBezTo>
                  <a:cubicBezTo>
                    <a:pt x="118" y="118"/>
                    <a:pt x="125" y="103"/>
                    <a:pt x="128" y="99"/>
                  </a:cubicBezTo>
                  <a:cubicBezTo>
                    <a:pt x="130" y="94"/>
                    <a:pt x="160" y="54"/>
                    <a:pt x="121" y="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92" name="Freeform 174"/>
            <p:cNvSpPr>
              <a:spLocks/>
            </p:cNvSpPr>
            <p:nvPr/>
          </p:nvSpPr>
          <p:spPr bwMode="auto">
            <a:xfrm>
              <a:off x="5251451" y="5988050"/>
              <a:ext cx="263525" cy="46037"/>
            </a:xfrm>
            <a:custGeom>
              <a:avLst/>
              <a:gdLst>
                <a:gd name="T0" fmla="*/ 64 w 70"/>
                <a:gd name="T1" fmla="*/ 0 h 12"/>
                <a:gd name="T2" fmla="*/ 6 w 70"/>
                <a:gd name="T3" fmla="*/ 0 h 12"/>
                <a:gd name="T4" fmla="*/ 0 w 70"/>
                <a:gd name="T5" fmla="*/ 6 h 12"/>
                <a:gd name="T6" fmla="*/ 6 w 70"/>
                <a:gd name="T7" fmla="*/ 12 h 12"/>
                <a:gd name="T8" fmla="*/ 64 w 70"/>
                <a:gd name="T9" fmla="*/ 12 h 12"/>
                <a:gd name="T10" fmla="*/ 70 w 70"/>
                <a:gd name="T11" fmla="*/ 6 h 12"/>
                <a:gd name="T12" fmla="*/ 64 w 7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70" h="12">
                  <a:moveTo>
                    <a:pt x="64" y="0"/>
                  </a:moveTo>
                  <a:cubicBezTo>
                    <a:pt x="6" y="0"/>
                    <a:pt x="6" y="0"/>
                    <a:pt x="6" y="0"/>
                  </a:cubicBezTo>
                  <a:cubicBezTo>
                    <a:pt x="3" y="0"/>
                    <a:pt x="0" y="3"/>
                    <a:pt x="0" y="6"/>
                  </a:cubicBezTo>
                  <a:cubicBezTo>
                    <a:pt x="0" y="10"/>
                    <a:pt x="3" y="12"/>
                    <a:pt x="6" y="12"/>
                  </a:cubicBezTo>
                  <a:cubicBezTo>
                    <a:pt x="64" y="12"/>
                    <a:pt x="64" y="12"/>
                    <a:pt x="64" y="12"/>
                  </a:cubicBezTo>
                  <a:cubicBezTo>
                    <a:pt x="67" y="12"/>
                    <a:pt x="70" y="10"/>
                    <a:pt x="70" y="6"/>
                  </a:cubicBezTo>
                  <a:cubicBezTo>
                    <a:pt x="70" y="3"/>
                    <a:pt x="67" y="0"/>
                    <a:pt x="6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93" name="Freeform 175"/>
            <p:cNvSpPr>
              <a:spLocks/>
            </p:cNvSpPr>
            <p:nvPr/>
          </p:nvSpPr>
          <p:spPr bwMode="auto">
            <a:xfrm>
              <a:off x="5259388" y="6045200"/>
              <a:ext cx="247650" cy="41275"/>
            </a:xfrm>
            <a:custGeom>
              <a:avLst/>
              <a:gdLst>
                <a:gd name="T0" fmla="*/ 61 w 66"/>
                <a:gd name="T1" fmla="*/ 0 h 11"/>
                <a:gd name="T2" fmla="*/ 6 w 66"/>
                <a:gd name="T3" fmla="*/ 0 h 11"/>
                <a:gd name="T4" fmla="*/ 0 w 66"/>
                <a:gd name="T5" fmla="*/ 6 h 11"/>
                <a:gd name="T6" fmla="*/ 6 w 66"/>
                <a:gd name="T7" fmla="*/ 11 h 11"/>
                <a:gd name="T8" fmla="*/ 61 w 66"/>
                <a:gd name="T9" fmla="*/ 11 h 11"/>
                <a:gd name="T10" fmla="*/ 66 w 66"/>
                <a:gd name="T11" fmla="*/ 6 h 11"/>
                <a:gd name="T12" fmla="*/ 61 w 6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6" h="11">
                  <a:moveTo>
                    <a:pt x="61" y="0"/>
                  </a:moveTo>
                  <a:cubicBezTo>
                    <a:pt x="6" y="0"/>
                    <a:pt x="6" y="0"/>
                    <a:pt x="6" y="0"/>
                  </a:cubicBezTo>
                  <a:cubicBezTo>
                    <a:pt x="3" y="0"/>
                    <a:pt x="0" y="3"/>
                    <a:pt x="0" y="6"/>
                  </a:cubicBezTo>
                  <a:cubicBezTo>
                    <a:pt x="0" y="9"/>
                    <a:pt x="3" y="11"/>
                    <a:pt x="6" y="11"/>
                  </a:cubicBezTo>
                  <a:cubicBezTo>
                    <a:pt x="61" y="11"/>
                    <a:pt x="61" y="11"/>
                    <a:pt x="61" y="11"/>
                  </a:cubicBezTo>
                  <a:cubicBezTo>
                    <a:pt x="64" y="11"/>
                    <a:pt x="66" y="9"/>
                    <a:pt x="66" y="6"/>
                  </a:cubicBezTo>
                  <a:cubicBezTo>
                    <a:pt x="66" y="3"/>
                    <a:pt x="64" y="0"/>
                    <a:pt x="6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94" name="Freeform 176"/>
            <p:cNvSpPr>
              <a:spLocks/>
            </p:cNvSpPr>
            <p:nvPr/>
          </p:nvSpPr>
          <p:spPr bwMode="auto">
            <a:xfrm>
              <a:off x="5314951" y="6097588"/>
              <a:ext cx="136525" cy="33337"/>
            </a:xfrm>
            <a:custGeom>
              <a:avLst/>
              <a:gdLst>
                <a:gd name="T0" fmla="*/ 32 w 36"/>
                <a:gd name="T1" fmla="*/ 0 h 9"/>
                <a:gd name="T2" fmla="*/ 4 w 36"/>
                <a:gd name="T3" fmla="*/ 0 h 9"/>
                <a:gd name="T4" fmla="*/ 0 w 36"/>
                <a:gd name="T5" fmla="*/ 4 h 9"/>
                <a:gd name="T6" fmla="*/ 4 w 36"/>
                <a:gd name="T7" fmla="*/ 9 h 9"/>
                <a:gd name="T8" fmla="*/ 32 w 36"/>
                <a:gd name="T9" fmla="*/ 9 h 9"/>
                <a:gd name="T10" fmla="*/ 36 w 36"/>
                <a:gd name="T11" fmla="*/ 4 h 9"/>
                <a:gd name="T12" fmla="*/ 32 w 3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6" h="9">
                  <a:moveTo>
                    <a:pt x="32" y="0"/>
                  </a:moveTo>
                  <a:cubicBezTo>
                    <a:pt x="4" y="0"/>
                    <a:pt x="4" y="0"/>
                    <a:pt x="4" y="0"/>
                  </a:cubicBezTo>
                  <a:cubicBezTo>
                    <a:pt x="2" y="0"/>
                    <a:pt x="0" y="2"/>
                    <a:pt x="0" y="4"/>
                  </a:cubicBezTo>
                  <a:cubicBezTo>
                    <a:pt x="0" y="7"/>
                    <a:pt x="2" y="9"/>
                    <a:pt x="4" y="9"/>
                  </a:cubicBezTo>
                  <a:cubicBezTo>
                    <a:pt x="32" y="9"/>
                    <a:pt x="32" y="9"/>
                    <a:pt x="32" y="9"/>
                  </a:cubicBezTo>
                  <a:cubicBezTo>
                    <a:pt x="34" y="9"/>
                    <a:pt x="36" y="7"/>
                    <a:pt x="36" y="4"/>
                  </a:cubicBezTo>
                  <a:cubicBezTo>
                    <a:pt x="36" y="2"/>
                    <a:pt x="34"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95" name="Freeform 177"/>
          <p:cNvSpPr>
            <a:spLocks noEditPoints="1"/>
          </p:cNvSpPr>
          <p:nvPr/>
        </p:nvSpPr>
        <p:spPr bwMode="auto">
          <a:xfrm>
            <a:off x="15478510" y="3591242"/>
            <a:ext cx="542925" cy="706437"/>
          </a:xfrm>
          <a:custGeom>
            <a:avLst/>
            <a:gdLst>
              <a:gd name="T0" fmla="*/ 253 w 258"/>
              <a:gd name="T1" fmla="*/ 303 h 336"/>
              <a:gd name="T2" fmla="*/ 142 w 258"/>
              <a:gd name="T3" fmla="*/ 254 h 336"/>
              <a:gd name="T4" fmla="*/ 232 w 258"/>
              <a:gd name="T5" fmla="*/ 43 h 336"/>
              <a:gd name="T6" fmla="*/ 97 w 258"/>
              <a:gd name="T7" fmla="*/ 235 h 336"/>
              <a:gd name="T8" fmla="*/ 0 w 258"/>
              <a:gd name="T9" fmla="*/ 190 h 336"/>
              <a:gd name="T10" fmla="*/ 258 w 258"/>
              <a:gd name="T11" fmla="*/ 0 h 336"/>
              <a:gd name="T12" fmla="*/ 253 w 258"/>
              <a:gd name="T13" fmla="*/ 303 h 336"/>
              <a:gd name="T14" fmla="*/ 109 w 258"/>
              <a:gd name="T15" fmla="*/ 336 h 336"/>
              <a:gd name="T16" fmla="*/ 92 w 258"/>
              <a:gd name="T17" fmla="*/ 263 h 336"/>
              <a:gd name="T18" fmla="*/ 154 w 258"/>
              <a:gd name="T19" fmla="*/ 287 h 336"/>
              <a:gd name="T20" fmla="*/ 109 w 258"/>
              <a:gd name="T21" fmla="*/ 336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336">
                <a:moveTo>
                  <a:pt x="253" y="303"/>
                </a:moveTo>
                <a:lnTo>
                  <a:pt x="142" y="254"/>
                </a:lnTo>
                <a:lnTo>
                  <a:pt x="232" y="43"/>
                </a:lnTo>
                <a:lnTo>
                  <a:pt x="97" y="235"/>
                </a:lnTo>
                <a:lnTo>
                  <a:pt x="0" y="190"/>
                </a:lnTo>
                <a:lnTo>
                  <a:pt x="258" y="0"/>
                </a:lnTo>
                <a:lnTo>
                  <a:pt x="253" y="303"/>
                </a:lnTo>
                <a:close/>
                <a:moveTo>
                  <a:pt x="109" y="336"/>
                </a:moveTo>
                <a:lnTo>
                  <a:pt x="92" y="263"/>
                </a:lnTo>
                <a:lnTo>
                  <a:pt x="154" y="287"/>
                </a:lnTo>
                <a:lnTo>
                  <a:pt x="109" y="336"/>
                </a:lnTo>
                <a:close/>
              </a:path>
            </a:pathLst>
          </a:custGeom>
          <a:solidFill>
            <a:schemeClr val="accent1">
              <a:lumMod val="60000"/>
              <a:lumOff val="40000"/>
            </a:schemeClr>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196" name="Group 195"/>
          <p:cNvGrpSpPr/>
          <p:nvPr/>
        </p:nvGrpSpPr>
        <p:grpSpPr>
          <a:xfrm>
            <a:off x="18343599" y="3118409"/>
            <a:ext cx="723118" cy="738022"/>
            <a:chOff x="7426326" y="839788"/>
            <a:chExt cx="546100" cy="557212"/>
          </a:xfrm>
          <a:solidFill>
            <a:schemeClr val="accent2"/>
          </a:solidFill>
        </p:grpSpPr>
        <p:sp>
          <p:nvSpPr>
            <p:cNvPr id="197" name="Freeform 178"/>
            <p:cNvSpPr>
              <a:spLocks noEditPoints="1"/>
            </p:cNvSpPr>
            <p:nvPr/>
          </p:nvSpPr>
          <p:spPr bwMode="auto">
            <a:xfrm>
              <a:off x="7426326" y="1017588"/>
              <a:ext cx="381000" cy="379412"/>
            </a:xfrm>
            <a:custGeom>
              <a:avLst/>
              <a:gdLst>
                <a:gd name="T0" fmla="*/ 15 w 101"/>
                <a:gd name="T1" fmla="*/ 76 h 101"/>
                <a:gd name="T2" fmla="*/ 9 w 101"/>
                <a:gd name="T3" fmla="*/ 81 h 101"/>
                <a:gd name="T4" fmla="*/ 21 w 101"/>
                <a:gd name="T5" fmla="*/ 92 h 101"/>
                <a:gd name="T6" fmla="*/ 26 w 101"/>
                <a:gd name="T7" fmla="*/ 87 h 101"/>
                <a:gd name="T8" fmla="*/ 43 w 101"/>
                <a:gd name="T9" fmla="*/ 93 h 101"/>
                <a:gd name="T10" fmla="*/ 43 w 101"/>
                <a:gd name="T11" fmla="*/ 101 h 101"/>
                <a:gd name="T12" fmla="*/ 59 w 101"/>
                <a:gd name="T13" fmla="*/ 101 h 101"/>
                <a:gd name="T14" fmla="*/ 59 w 101"/>
                <a:gd name="T15" fmla="*/ 93 h 101"/>
                <a:gd name="T16" fmla="*/ 75 w 101"/>
                <a:gd name="T17" fmla="*/ 86 h 101"/>
                <a:gd name="T18" fmla="*/ 81 w 101"/>
                <a:gd name="T19" fmla="*/ 91 h 101"/>
                <a:gd name="T20" fmla="*/ 92 w 101"/>
                <a:gd name="T21" fmla="*/ 80 h 101"/>
                <a:gd name="T22" fmla="*/ 87 w 101"/>
                <a:gd name="T23" fmla="*/ 75 h 101"/>
                <a:gd name="T24" fmla="*/ 93 w 101"/>
                <a:gd name="T25" fmla="*/ 58 h 101"/>
                <a:gd name="T26" fmla="*/ 101 w 101"/>
                <a:gd name="T27" fmla="*/ 58 h 101"/>
                <a:gd name="T28" fmla="*/ 101 w 101"/>
                <a:gd name="T29" fmla="*/ 42 h 101"/>
                <a:gd name="T30" fmla="*/ 93 w 101"/>
                <a:gd name="T31" fmla="*/ 42 h 101"/>
                <a:gd name="T32" fmla="*/ 86 w 101"/>
                <a:gd name="T33" fmla="*/ 25 h 101"/>
                <a:gd name="T34" fmla="*/ 91 w 101"/>
                <a:gd name="T35" fmla="*/ 20 h 101"/>
                <a:gd name="T36" fmla="*/ 80 w 101"/>
                <a:gd name="T37" fmla="*/ 9 h 101"/>
                <a:gd name="T38" fmla="*/ 74 w 101"/>
                <a:gd name="T39" fmla="*/ 14 h 101"/>
                <a:gd name="T40" fmla="*/ 58 w 101"/>
                <a:gd name="T41" fmla="*/ 7 h 101"/>
                <a:gd name="T42" fmla="*/ 57 w 101"/>
                <a:gd name="T43" fmla="*/ 0 h 101"/>
                <a:gd name="T44" fmla="*/ 41 w 101"/>
                <a:gd name="T45" fmla="*/ 0 h 101"/>
                <a:gd name="T46" fmla="*/ 42 w 101"/>
                <a:gd name="T47" fmla="*/ 8 h 101"/>
                <a:gd name="T48" fmla="*/ 25 w 101"/>
                <a:gd name="T49" fmla="*/ 15 h 101"/>
                <a:gd name="T50" fmla="*/ 20 w 101"/>
                <a:gd name="T51" fmla="*/ 10 h 101"/>
                <a:gd name="T52" fmla="*/ 8 w 101"/>
                <a:gd name="T53" fmla="*/ 21 h 101"/>
                <a:gd name="T54" fmla="*/ 14 w 101"/>
                <a:gd name="T55" fmla="*/ 26 h 101"/>
                <a:gd name="T56" fmla="*/ 7 w 101"/>
                <a:gd name="T57" fmla="*/ 43 h 101"/>
                <a:gd name="T58" fmla="*/ 0 w 101"/>
                <a:gd name="T59" fmla="*/ 43 h 101"/>
                <a:gd name="T60" fmla="*/ 0 w 101"/>
                <a:gd name="T61" fmla="*/ 59 h 101"/>
                <a:gd name="T62" fmla="*/ 7 w 101"/>
                <a:gd name="T63" fmla="*/ 59 h 101"/>
                <a:gd name="T64" fmla="*/ 15 w 101"/>
                <a:gd name="T65" fmla="*/ 76 h 101"/>
                <a:gd name="T66" fmla="*/ 50 w 101"/>
                <a:gd name="T67" fmla="*/ 18 h 101"/>
                <a:gd name="T68" fmla="*/ 82 w 101"/>
                <a:gd name="T69" fmla="*/ 50 h 101"/>
                <a:gd name="T70" fmla="*/ 51 w 101"/>
                <a:gd name="T71" fmla="*/ 83 h 101"/>
                <a:gd name="T72" fmla="*/ 18 w 101"/>
                <a:gd name="T73" fmla="*/ 51 h 101"/>
                <a:gd name="T74" fmla="*/ 50 w 101"/>
                <a:gd name="T75"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1" h="101">
                  <a:moveTo>
                    <a:pt x="15" y="76"/>
                  </a:moveTo>
                  <a:cubicBezTo>
                    <a:pt x="9" y="81"/>
                    <a:pt x="9" y="81"/>
                    <a:pt x="9" y="81"/>
                  </a:cubicBezTo>
                  <a:cubicBezTo>
                    <a:pt x="21" y="92"/>
                    <a:pt x="21" y="92"/>
                    <a:pt x="21" y="92"/>
                  </a:cubicBezTo>
                  <a:cubicBezTo>
                    <a:pt x="26" y="87"/>
                    <a:pt x="26" y="87"/>
                    <a:pt x="26" y="87"/>
                  </a:cubicBezTo>
                  <a:cubicBezTo>
                    <a:pt x="31" y="90"/>
                    <a:pt x="37" y="92"/>
                    <a:pt x="43" y="93"/>
                  </a:cubicBezTo>
                  <a:cubicBezTo>
                    <a:pt x="43" y="101"/>
                    <a:pt x="43" y="101"/>
                    <a:pt x="43" y="101"/>
                  </a:cubicBezTo>
                  <a:cubicBezTo>
                    <a:pt x="59" y="101"/>
                    <a:pt x="59" y="101"/>
                    <a:pt x="59" y="101"/>
                  </a:cubicBezTo>
                  <a:cubicBezTo>
                    <a:pt x="59" y="93"/>
                    <a:pt x="59" y="93"/>
                    <a:pt x="59" y="93"/>
                  </a:cubicBezTo>
                  <a:cubicBezTo>
                    <a:pt x="65" y="92"/>
                    <a:pt x="71" y="90"/>
                    <a:pt x="75" y="86"/>
                  </a:cubicBezTo>
                  <a:cubicBezTo>
                    <a:pt x="81" y="91"/>
                    <a:pt x="81" y="91"/>
                    <a:pt x="81" y="91"/>
                  </a:cubicBezTo>
                  <a:cubicBezTo>
                    <a:pt x="92" y="80"/>
                    <a:pt x="92" y="80"/>
                    <a:pt x="92" y="80"/>
                  </a:cubicBezTo>
                  <a:cubicBezTo>
                    <a:pt x="87" y="75"/>
                    <a:pt x="87" y="75"/>
                    <a:pt x="87" y="75"/>
                  </a:cubicBezTo>
                  <a:cubicBezTo>
                    <a:pt x="90" y="70"/>
                    <a:pt x="92" y="64"/>
                    <a:pt x="93" y="58"/>
                  </a:cubicBezTo>
                  <a:cubicBezTo>
                    <a:pt x="101" y="58"/>
                    <a:pt x="101" y="58"/>
                    <a:pt x="101" y="58"/>
                  </a:cubicBezTo>
                  <a:cubicBezTo>
                    <a:pt x="101" y="42"/>
                    <a:pt x="101" y="42"/>
                    <a:pt x="101" y="42"/>
                  </a:cubicBezTo>
                  <a:cubicBezTo>
                    <a:pt x="93" y="42"/>
                    <a:pt x="93" y="42"/>
                    <a:pt x="93" y="42"/>
                  </a:cubicBezTo>
                  <a:cubicBezTo>
                    <a:pt x="92" y="36"/>
                    <a:pt x="89" y="30"/>
                    <a:pt x="86" y="25"/>
                  </a:cubicBezTo>
                  <a:cubicBezTo>
                    <a:pt x="91" y="20"/>
                    <a:pt x="91" y="20"/>
                    <a:pt x="91" y="20"/>
                  </a:cubicBezTo>
                  <a:cubicBezTo>
                    <a:pt x="80" y="9"/>
                    <a:pt x="80" y="9"/>
                    <a:pt x="80" y="9"/>
                  </a:cubicBezTo>
                  <a:cubicBezTo>
                    <a:pt x="74" y="14"/>
                    <a:pt x="74" y="14"/>
                    <a:pt x="74" y="14"/>
                  </a:cubicBezTo>
                  <a:cubicBezTo>
                    <a:pt x="69" y="11"/>
                    <a:pt x="64" y="8"/>
                    <a:pt x="58" y="7"/>
                  </a:cubicBezTo>
                  <a:cubicBezTo>
                    <a:pt x="57" y="0"/>
                    <a:pt x="57" y="0"/>
                    <a:pt x="57" y="0"/>
                  </a:cubicBezTo>
                  <a:cubicBezTo>
                    <a:pt x="41" y="0"/>
                    <a:pt x="41" y="0"/>
                    <a:pt x="41" y="0"/>
                  </a:cubicBezTo>
                  <a:cubicBezTo>
                    <a:pt x="42" y="8"/>
                    <a:pt x="42" y="8"/>
                    <a:pt x="42" y="8"/>
                  </a:cubicBezTo>
                  <a:cubicBezTo>
                    <a:pt x="35" y="9"/>
                    <a:pt x="30" y="11"/>
                    <a:pt x="25" y="15"/>
                  </a:cubicBezTo>
                  <a:cubicBezTo>
                    <a:pt x="20" y="10"/>
                    <a:pt x="20" y="10"/>
                    <a:pt x="20" y="10"/>
                  </a:cubicBezTo>
                  <a:cubicBezTo>
                    <a:pt x="8" y="21"/>
                    <a:pt x="8" y="21"/>
                    <a:pt x="8" y="21"/>
                  </a:cubicBezTo>
                  <a:cubicBezTo>
                    <a:pt x="14" y="26"/>
                    <a:pt x="14" y="26"/>
                    <a:pt x="14" y="26"/>
                  </a:cubicBezTo>
                  <a:cubicBezTo>
                    <a:pt x="10" y="31"/>
                    <a:pt x="8" y="37"/>
                    <a:pt x="7" y="43"/>
                  </a:cubicBezTo>
                  <a:cubicBezTo>
                    <a:pt x="0" y="43"/>
                    <a:pt x="0" y="43"/>
                    <a:pt x="0" y="43"/>
                  </a:cubicBezTo>
                  <a:cubicBezTo>
                    <a:pt x="0" y="59"/>
                    <a:pt x="0" y="59"/>
                    <a:pt x="0" y="59"/>
                  </a:cubicBezTo>
                  <a:cubicBezTo>
                    <a:pt x="7" y="59"/>
                    <a:pt x="7" y="59"/>
                    <a:pt x="7" y="59"/>
                  </a:cubicBezTo>
                  <a:cubicBezTo>
                    <a:pt x="9" y="65"/>
                    <a:pt x="11" y="71"/>
                    <a:pt x="15" y="76"/>
                  </a:cubicBezTo>
                  <a:moveTo>
                    <a:pt x="50" y="18"/>
                  </a:moveTo>
                  <a:cubicBezTo>
                    <a:pt x="68" y="18"/>
                    <a:pt x="82" y="32"/>
                    <a:pt x="82" y="50"/>
                  </a:cubicBezTo>
                  <a:cubicBezTo>
                    <a:pt x="83" y="68"/>
                    <a:pt x="68" y="82"/>
                    <a:pt x="51" y="83"/>
                  </a:cubicBezTo>
                  <a:cubicBezTo>
                    <a:pt x="33" y="83"/>
                    <a:pt x="18" y="69"/>
                    <a:pt x="18" y="51"/>
                  </a:cubicBezTo>
                  <a:cubicBezTo>
                    <a:pt x="18" y="33"/>
                    <a:pt x="32" y="18"/>
                    <a:pt x="50" y="18"/>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198" name="Freeform 179"/>
            <p:cNvSpPr>
              <a:spLocks noEditPoints="1"/>
            </p:cNvSpPr>
            <p:nvPr/>
          </p:nvSpPr>
          <p:spPr bwMode="auto">
            <a:xfrm>
              <a:off x="7712076" y="839788"/>
              <a:ext cx="260350" cy="260350"/>
            </a:xfrm>
            <a:custGeom>
              <a:avLst/>
              <a:gdLst>
                <a:gd name="T0" fmla="*/ 64 w 69"/>
                <a:gd name="T1" fmla="*/ 29 h 69"/>
                <a:gd name="T2" fmla="*/ 69 w 69"/>
                <a:gd name="T3" fmla="*/ 26 h 69"/>
                <a:gd name="T4" fmla="*/ 63 w 69"/>
                <a:gd name="T5" fmla="*/ 15 h 69"/>
                <a:gd name="T6" fmla="*/ 59 w 69"/>
                <a:gd name="T7" fmla="*/ 17 h 69"/>
                <a:gd name="T8" fmla="*/ 51 w 69"/>
                <a:gd name="T9" fmla="*/ 10 h 69"/>
                <a:gd name="T10" fmla="*/ 53 w 69"/>
                <a:gd name="T11" fmla="*/ 5 h 69"/>
                <a:gd name="T12" fmla="*/ 41 w 69"/>
                <a:gd name="T13" fmla="*/ 0 h 69"/>
                <a:gd name="T14" fmla="*/ 39 w 69"/>
                <a:gd name="T15" fmla="*/ 5 h 69"/>
                <a:gd name="T16" fmla="*/ 29 w 69"/>
                <a:gd name="T17" fmla="*/ 5 h 69"/>
                <a:gd name="T18" fmla="*/ 27 w 69"/>
                <a:gd name="T19" fmla="*/ 1 h 69"/>
                <a:gd name="T20" fmla="*/ 15 w 69"/>
                <a:gd name="T21" fmla="*/ 6 h 69"/>
                <a:gd name="T22" fmla="*/ 17 w 69"/>
                <a:gd name="T23" fmla="*/ 10 h 69"/>
                <a:gd name="T24" fmla="*/ 10 w 69"/>
                <a:gd name="T25" fmla="*/ 18 h 69"/>
                <a:gd name="T26" fmla="*/ 5 w 69"/>
                <a:gd name="T27" fmla="*/ 16 h 69"/>
                <a:gd name="T28" fmla="*/ 0 w 69"/>
                <a:gd name="T29" fmla="*/ 28 h 69"/>
                <a:gd name="T30" fmla="*/ 5 w 69"/>
                <a:gd name="T31" fmla="*/ 30 h 69"/>
                <a:gd name="T32" fmla="*/ 5 w 69"/>
                <a:gd name="T33" fmla="*/ 40 h 69"/>
                <a:gd name="T34" fmla="*/ 1 w 69"/>
                <a:gd name="T35" fmla="*/ 43 h 69"/>
                <a:gd name="T36" fmla="*/ 6 w 69"/>
                <a:gd name="T37" fmla="*/ 54 h 69"/>
                <a:gd name="T38" fmla="*/ 11 w 69"/>
                <a:gd name="T39" fmla="*/ 52 h 69"/>
                <a:gd name="T40" fmla="*/ 18 w 69"/>
                <a:gd name="T41" fmla="*/ 59 h 69"/>
                <a:gd name="T42" fmla="*/ 16 w 69"/>
                <a:gd name="T43" fmla="*/ 64 h 69"/>
                <a:gd name="T44" fmla="*/ 28 w 69"/>
                <a:gd name="T45" fmla="*/ 69 h 69"/>
                <a:gd name="T46" fmla="*/ 30 w 69"/>
                <a:gd name="T47" fmla="*/ 64 h 69"/>
                <a:gd name="T48" fmla="*/ 41 w 69"/>
                <a:gd name="T49" fmla="*/ 64 h 69"/>
                <a:gd name="T50" fmla="*/ 43 w 69"/>
                <a:gd name="T51" fmla="*/ 68 h 69"/>
                <a:gd name="T52" fmla="*/ 54 w 69"/>
                <a:gd name="T53" fmla="*/ 63 h 69"/>
                <a:gd name="T54" fmla="*/ 52 w 69"/>
                <a:gd name="T55" fmla="*/ 58 h 69"/>
                <a:gd name="T56" fmla="*/ 59 w 69"/>
                <a:gd name="T57" fmla="*/ 51 h 69"/>
                <a:gd name="T58" fmla="*/ 64 w 69"/>
                <a:gd name="T59" fmla="*/ 53 h 69"/>
                <a:gd name="T60" fmla="*/ 69 w 69"/>
                <a:gd name="T61" fmla="*/ 41 h 69"/>
                <a:gd name="T62" fmla="*/ 64 w 69"/>
                <a:gd name="T63" fmla="*/ 39 h 69"/>
                <a:gd name="T64" fmla="*/ 64 w 69"/>
                <a:gd name="T65" fmla="*/ 29 h 69"/>
                <a:gd name="T66" fmla="*/ 43 w 69"/>
                <a:gd name="T67" fmla="*/ 53 h 69"/>
                <a:gd name="T68" fmla="*/ 35 w 69"/>
                <a:gd name="T69" fmla="*/ 54 h 69"/>
                <a:gd name="T70" fmla="*/ 16 w 69"/>
                <a:gd name="T71" fmla="*/ 43 h 69"/>
                <a:gd name="T72" fmla="*/ 26 w 69"/>
                <a:gd name="T73" fmla="*/ 16 h 69"/>
                <a:gd name="T74" fmla="*/ 34 w 69"/>
                <a:gd name="T75" fmla="*/ 14 h 69"/>
                <a:gd name="T76" fmla="*/ 53 w 69"/>
                <a:gd name="T77" fmla="*/ 26 h 69"/>
                <a:gd name="T78" fmla="*/ 43 w 69"/>
                <a:gd name="T79" fmla="*/ 5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69">
                  <a:moveTo>
                    <a:pt x="64" y="29"/>
                  </a:moveTo>
                  <a:cubicBezTo>
                    <a:pt x="69" y="26"/>
                    <a:pt x="69" y="26"/>
                    <a:pt x="69" y="26"/>
                  </a:cubicBezTo>
                  <a:cubicBezTo>
                    <a:pt x="63" y="15"/>
                    <a:pt x="63" y="15"/>
                    <a:pt x="63" y="15"/>
                  </a:cubicBezTo>
                  <a:cubicBezTo>
                    <a:pt x="59" y="17"/>
                    <a:pt x="59" y="17"/>
                    <a:pt x="59" y="17"/>
                  </a:cubicBezTo>
                  <a:cubicBezTo>
                    <a:pt x="57" y="14"/>
                    <a:pt x="54" y="12"/>
                    <a:pt x="51" y="10"/>
                  </a:cubicBezTo>
                  <a:cubicBezTo>
                    <a:pt x="53" y="5"/>
                    <a:pt x="53" y="5"/>
                    <a:pt x="53" y="5"/>
                  </a:cubicBezTo>
                  <a:cubicBezTo>
                    <a:pt x="41" y="0"/>
                    <a:pt x="41" y="0"/>
                    <a:pt x="41" y="0"/>
                  </a:cubicBezTo>
                  <a:cubicBezTo>
                    <a:pt x="39" y="5"/>
                    <a:pt x="39" y="5"/>
                    <a:pt x="39" y="5"/>
                  </a:cubicBezTo>
                  <a:cubicBezTo>
                    <a:pt x="36" y="4"/>
                    <a:pt x="32" y="5"/>
                    <a:pt x="29" y="5"/>
                  </a:cubicBezTo>
                  <a:cubicBezTo>
                    <a:pt x="27" y="1"/>
                    <a:pt x="27" y="1"/>
                    <a:pt x="27" y="1"/>
                  </a:cubicBezTo>
                  <a:cubicBezTo>
                    <a:pt x="15" y="6"/>
                    <a:pt x="15" y="6"/>
                    <a:pt x="15" y="6"/>
                  </a:cubicBezTo>
                  <a:cubicBezTo>
                    <a:pt x="17" y="10"/>
                    <a:pt x="17" y="10"/>
                    <a:pt x="17" y="10"/>
                  </a:cubicBezTo>
                  <a:cubicBezTo>
                    <a:pt x="14" y="13"/>
                    <a:pt x="12" y="15"/>
                    <a:pt x="10" y="18"/>
                  </a:cubicBezTo>
                  <a:cubicBezTo>
                    <a:pt x="5" y="16"/>
                    <a:pt x="5" y="16"/>
                    <a:pt x="5" y="16"/>
                  </a:cubicBezTo>
                  <a:cubicBezTo>
                    <a:pt x="0" y="28"/>
                    <a:pt x="0" y="28"/>
                    <a:pt x="0" y="28"/>
                  </a:cubicBezTo>
                  <a:cubicBezTo>
                    <a:pt x="5" y="30"/>
                    <a:pt x="5" y="30"/>
                    <a:pt x="5" y="30"/>
                  </a:cubicBezTo>
                  <a:cubicBezTo>
                    <a:pt x="5" y="33"/>
                    <a:pt x="5" y="37"/>
                    <a:pt x="5" y="40"/>
                  </a:cubicBezTo>
                  <a:cubicBezTo>
                    <a:pt x="1" y="43"/>
                    <a:pt x="1" y="43"/>
                    <a:pt x="1" y="43"/>
                  </a:cubicBezTo>
                  <a:cubicBezTo>
                    <a:pt x="6" y="54"/>
                    <a:pt x="6" y="54"/>
                    <a:pt x="6" y="54"/>
                  </a:cubicBezTo>
                  <a:cubicBezTo>
                    <a:pt x="11" y="52"/>
                    <a:pt x="11" y="52"/>
                    <a:pt x="11" y="52"/>
                  </a:cubicBezTo>
                  <a:cubicBezTo>
                    <a:pt x="13" y="55"/>
                    <a:pt x="15" y="57"/>
                    <a:pt x="18" y="59"/>
                  </a:cubicBezTo>
                  <a:cubicBezTo>
                    <a:pt x="16" y="64"/>
                    <a:pt x="16" y="64"/>
                    <a:pt x="16" y="64"/>
                  </a:cubicBezTo>
                  <a:cubicBezTo>
                    <a:pt x="28" y="69"/>
                    <a:pt x="28" y="69"/>
                    <a:pt x="28" y="69"/>
                  </a:cubicBezTo>
                  <a:cubicBezTo>
                    <a:pt x="30" y="64"/>
                    <a:pt x="30" y="64"/>
                    <a:pt x="30" y="64"/>
                  </a:cubicBezTo>
                  <a:cubicBezTo>
                    <a:pt x="34" y="64"/>
                    <a:pt x="37" y="64"/>
                    <a:pt x="41" y="64"/>
                  </a:cubicBezTo>
                  <a:cubicBezTo>
                    <a:pt x="43" y="68"/>
                    <a:pt x="43" y="68"/>
                    <a:pt x="43" y="68"/>
                  </a:cubicBezTo>
                  <a:cubicBezTo>
                    <a:pt x="54" y="63"/>
                    <a:pt x="54" y="63"/>
                    <a:pt x="54" y="63"/>
                  </a:cubicBezTo>
                  <a:cubicBezTo>
                    <a:pt x="52" y="58"/>
                    <a:pt x="52" y="58"/>
                    <a:pt x="52" y="58"/>
                  </a:cubicBezTo>
                  <a:cubicBezTo>
                    <a:pt x="55" y="56"/>
                    <a:pt x="58" y="54"/>
                    <a:pt x="59" y="51"/>
                  </a:cubicBezTo>
                  <a:cubicBezTo>
                    <a:pt x="64" y="53"/>
                    <a:pt x="64" y="53"/>
                    <a:pt x="64" y="53"/>
                  </a:cubicBezTo>
                  <a:cubicBezTo>
                    <a:pt x="69" y="41"/>
                    <a:pt x="69" y="41"/>
                    <a:pt x="69" y="41"/>
                  </a:cubicBezTo>
                  <a:cubicBezTo>
                    <a:pt x="64" y="39"/>
                    <a:pt x="64" y="39"/>
                    <a:pt x="64" y="39"/>
                  </a:cubicBezTo>
                  <a:cubicBezTo>
                    <a:pt x="65" y="35"/>
                    <a:pt x="64" y="32"/>
                    <a:pt x="64" y="29"/>
                  </a:cubicBezTo>
                  <a:moveTo>
                    <a:pt x="43" y="53"/>
                  </a:moveTo>
                  <a:cubicBezTo>
                    <a:pt x="40" y="54"/>
                    <a:pt x="38" y="54"/>
                    <a:pt x="35" y="54"/>
                  </a:cubicBezTo>
                  <a:cubicBezTo>
                    <a:pt x="27" y="55"/>
                    <a:pt x="20" y="50"/>
                    <a:pt x="16" y="43"/>
                  </a:cubicBezTo>
                  <a:cubicBezTo>
                    <a:pt x="12" y="33"/>
                    <a:pt x="16" y="21"/>
                    <a:pt x="26" y="16"/>
                  </a:cubicBezTo>
                  <a:cubicBezTo>
                    <a:pt x="29" y="15"/>
                    <a:pt x="32" y="15"/>
                    <a:pt x="34" y="14"/>
                  </a:cubicBezTo>
                  <a:cubicBezTo>
                    <a:pt x="42" y="14"/>
                    <a:pt x="50" y="19"/>
                    <a:pt x="53" y="26"/>
                  </a:cubicBezTo>
                  <a:cubicBezTo>
                    <a:pt x="57" y="36"/>
                    <a:pt x="53" y="48"/>
                    <a:pt x="43" y="5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199" name="Freeform 180"/>
          <p:cNvSpPr>
            <a:spLocks/>
          </p:cNvSpPr>
          <p:nvPr/>
        </p:nvSpPr>
        <p:spPr bwMode="auto">
          <a:xfrm>
            <a:off x="18066135" y="9252267"/>
            <a:ext cx="546100" cy="644525"/>
          </a:xfrm>
          <a:custGeom>
            <a:avLst/>
            <a:gdLst>
              <a:gd name="T0" fmla="*/ 352768 w 110"/>
              <a:gd name="T1" fmla="*/ 556128 h 130"/>
              <a:gd name="T2" fmla="*/ 506793 w 110"/>
              <a:gd name="T3" fmla="*/ 273099 h 130"/>
              <a:gd name="T4" fmla="*/ 452139 w 110"/>
              <a:gd name="T5" fmla="*/ 64551 h 130"/>
              <a:gd name="T6" fmla="*/ 397485 w 110"/>
              <a:gd name="T7" fmla="*/ 34758 h 130"/>
              <a:gd name="T8" fmla="*/ 203711 w 110"/>
              <a:gd name="T9" fmla="*/ 109239 h 130"/>
              <a:gd name="T10" fmla="*/ 34780 w 110"/>
              <a:gd name="T11" fmla="*/ 431992 h 130"/>
              <a:gd name="T12" fmla="*/ 84466 w 110"/>
              <a:gd name="T13" fmla="*/ 610748 h 130"/>
              <a:gd name="T14" fmla="*/ 89434 w 110"/>
              <a:gd name="T15" fmla="*/ 610748 h 130"/>
              <a:gd name="T16" fmla="*/ 268302 w 110"/>
              <a:gd name="T17" fmla="*/ 561094 h 130"/>
              <a:gd name="T18" fmla="*/ 387548 w 110"/>
              <a:gd name="T19" fmla="*/ 337649 h 130"/>
              <a:gd name="T20" fmla="*/ 347799 w 110"/>
              <a:gd name="T21" fmla="*/ 208548 h 130"/>
              <a:gd name="T22" fmla="*/ 342831 w 110"/>
              <a:gd name="T23" fmla="*/ 203583 h 130"/>
              <a:gd name="T24" fmla="*/ 218617 w 110"/>
              <a:gd name="T25" fmla="*/ 248272 h 130"/>
              <a:gd name="T26" fmla="*/ 119246 w 110"/>
              <a:gd name="T27" fmla="*/ 431992 h 130"/>
              <a:gd name="T28" fmla="*/ 163963 w 110"/>
              <a:gd name="T29" fmla="*/ 456820 h 130"/>
              <a:gd name="T30" fmla="*/ 263334 w 110"/>
              <a:gd name="T31" fmla="*/ 268133 h 130"/>
              <a:gd name="T32" fmla="*/ 317988 w 110"/>
              <a:gd name="T33" fmla="*/ 248272 h 130"/>
              <a:gd name="T34" fmla="*/ 327925 w 110"/>
              <a:gd name="T35" fmla="*/ 253237 h 130"/>
              <a:gd name="T36" fmla="*/ 342831 w 110"/>
              <a:gd name="T37" fmla="*/ 312822 h 130"/>
              <a:gd name="T38" fmla="*/ 223585 w 110"/>
              <a:gd name="T39" fmla="*/ 531301 h 130"/>
              <a:gd name="T40" fmla="*/ 114277 w 110"/>
              <a:gd name="T41" fmla="*/ 566059 h 130"/>
              <a:gd name="T42" fmla="*/ 69560 w 110"/>
              <a:gd name="T43" fmla="*/ 511439 h 130"/>
              <a:gd name="T44" fmla="*/ 89434 w 110"/>
              <a:gd name="T45" fmla="*/ 431992 h 130"/>
              <a:gd name="T46" fmla="*/ 248428 w 110"/>
              <a:gd name="T47" fmla="*/ 134067 h 130"/>
              <a:gd name="T48" fmla="*/ 372642 w 110"/>
              <a:gd name="T49" fmla="*/ 79447 h 130"/>
              <a:gd name="T50" fmla="*/ 432265 w 110"/>
              <a:gd name="T51" fmla="*/ 109239 h 130"/>
              <a:gd name="T52" fmla="*/ 462076 w 110"/>
              <a:gd name="T53" fmla="*/ 248272 h 130"/>
              <a:gd name="T54" fmla="*/ 308051 w 110"/>
              <a:gd name="T55" fmla="*/ 536267 h 130"/>
              <a:gd name="T56" fmla="*/ 352768 w 110"/>
              <a:gd name="T57" fmla="*/ 556128 h 13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0" h="130">
                <a:moveTo>
                  <a:pt x="71" y="112"/>
                </a:moveTo>
                <a:cubicBezTo>
                  <a:pt x="102" y="55"/>
                  <a:pt x="102" y="55"/>
                  <a:pt x="102" y="55"/>
                </a:cubicBezTo>
                <a:cubicBezTo>
                  <a:pt x="110" y="38"/>
                  <a:pt x="106" y="21"/>
                  <a:pt x="91" y="13"/>
                </a:cubicBezTo>
                <a:cubicBezTo>
                  <a:pt x="80" y="7"/>
                  <a:pt x="80" y="7"/>
                  <a:pt x="80" y="7"/>
                </a:cubicBezTo>
                <a:cubicBezTo>
                  <a:pt x="66" y="0"/>
                  <a:pt x="50" y="6"/>
                  <a:pt x="41" y="22"/>
                </a:cubicBezTo>
                <a:cubicBezTo>
                  <a:pt x="7" y="87"/>
                  <a:pt x="7" y="87"/>
                  <a:pt x="7" y="87"/>
                </a:cubicBezTo>
                <a:cubicBezTo>
                  <a:pt x="0" y="100"/>
                  <a:pt x="5" y="116"/>
                  <a:pt x="17" y="123"/>
                </a:cubicBezTo>
                <a:cubicBezTo>
                  <a:pt x="18" y="123"/>
                  <a:pt x="18" y="123"/>
                  <a:pt x="18" y="123"/>
                </a:cubicBezTo>
                <a:cubicBezTo>
                  <a:pt x="31" y="130"/>
                  <a:pt x="47" y="125"/>
                  <a:pt x="54" y="113"/>
                </a:cubicBezTo>
                <a:cubicBezTo>
                  <a:pt x="78" y="68"/>
                  <a:pt x="78" y="68"/>
                  <a:pt x="78" y="68"/>
                </a:cubicBezTo>
                <a:cubicBezTo>
                  <a:pt x="83" y="58"/>
                  <a:pt x="79" y="47"/>
                  <a:pt x="70" y="42"/>
                </a:cubicBezTo>
                <a:cubicBezTo>
                  <a:pt x="69" y="41"/>
                  <a:pt x="69" y="41"/>
                  <a:pt x="69" y="41"/>
                </a:cubicBezTo>
                <a:cubicBezTo>
                  <a:pt x="60" y="36"/>
                  <a:pt x="49" y="40"/>
                  <a:pt x="44" y="50"/>
                </a:cubicBezTo>
                <a:cubicBezTo>
                  <a:pt x="24" y="87"/>
                  <a:pt x="24" y="87"/>
                  <a:pt x="24" y="87"/>
                </a:cubicBezTo>
                <a:cubicBezTo>
                  <a:pt x="33" y="92"/>
                  <a:pt x="33" y="92"/>
                  <a:pt x="33" y="92"/>
                </a:cubicBezTo>
                <a:cubicBezTo>
                  <a:pt x="53" y="54"/>
                  <a:pt x="53" y="54"/>
                  <a:pt x="53" y="54"/>
                </a:cubicBezTo>
                <a:cubicBezTo>
                  <a:pt x="55" y="50"/>
                  <a:pt x="59" y="47"/>
                  <a:pt x="64" y="50"/>
                </a:cubicBezTo>
                <a:cubicBezTo>
                  <a:pt x="66" y="51"/>
                  <a:pt x="66" y="51"/>
                  <a:pt x="66" y="51"/>
                </a:cubicBezTo>
                <a:cubicBezTo>
                  <a:pt x="70" y="53"/>
                  <a:pt x="71" y="58"/>
                  <a:pt x="69" y="63"/>
                </a:cubicBezTo>
                <a:cubicBezTo>
                  <a:pt x="45" y="107"/>
                  <a:pt x="45" y="107"/>
                  <a:pt x="45" y="107"/>
                </a:cubicBezTo>
                <a:cubicBezTo>
                  <a:pt x="41" y="115"/>
                  <a:pt x="31" y="119"/>
                  <a:pt x="23" y="114"/>
                </a:cubicBezTo>
                <a:cubicBezTo>
                  <a:pt x="18" y="112"/>
                  <a:pt x="15" y="108"/>
                  <a:pt x="14" y="103"/>
                </a:cubicBezTo>
                <a:cubicBezTo>
                  <a:pt x="13" y="99"/>
                  <a:pt x="14" y="94"/>
                  <a:pt x="18" y="87"/>
                </a:cubicBezTo>
                <a:cubicBezTo>
                  <a:pt x="50" y="27"/>
                  <a:pt x="50" y="27"/>
                  <a:pt x="50" y="27"/>
                </a:cubicBezTo>
                <a:cubicBezTo>
                  <a:pt x="57" y="13"/>
                  <a:pt x="68" y="12"/>
                  <a:pt x="75" y="16"/>
                </a:cubicBezTo>
                <a:cubicBezTo>
                  <a:pt x="87" y="22"/>
                  <a:pt x="87" y="22"/>
                  <a:pt x="87" y="22"/>
                </a:cubicBezTo>
                <a:cubicBezTo>
                  <a:pt x="98" y="28"/>
                  <a:pt x="98" y="40"/>
                  <a:pt x="93" y="50"/>
                </a:cubicBezTo>
                <a:cubicBezTo>
                  <a:pt x="62" y="108"/>
                  <a:pt x="62" y="108"/>
                  <a:pt x="62" y="108"/>
                </a:cubicBezTo>
                <a:lnTo>
                  <a:pt x="71" y="11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200" name="Group 199"/>
          <p:cNvGrpSpPr/>
          <p:nvPr/>
        </p:nvGrpSpPr>
        <p:grpSpPr>
          <a:xfrm>
            <a:off x="13632829" y="5090677"/>
            <a:ext cx="498194" cy="685458"/>
            <a:chOff x="3868738" y="2328863"/>
            <a:chExt cx="376238" cy="517525"/>
          </a:xfrm>
          <a:solidFill>
            <a:schemeClr val="accent1"/>
          </a:solidFill>
        </p:grpSpPr>
        <p:sp>
          <p:nvSpPr>
            <p:cNvPr id="201" name="Freeform 181"/>
            <p:cNvSpPr>
              <a:spLocks/>
            </p:cNvSpPr>
            <p:nvPr/>
          </p:nvSpPr>
          <p:spPr bwMode="auto">
            <a:xfrm>
              <a:off x="3868738" y="2328863"/>
              <a:ext cx="180975" cy="517525"/>
            </a:xfrm>
            <a:custGeom>
              <a:avLst/>
              <a:gdLst>
                <a:gd name="T0" fmla="*/ 6 w 48"/>
                <a:gd name="T1" fmla="*/ 16 h 138"/>
                <a:gd name="T2" fmla="*/ 1 w 48"/>
                <a:gd name="T3" fmla="*/ 34 h 138"/>
                <a:gd name="T4" fmla="*/ 4 w 48"/>
                <a:gd name="T5" fmla="*/ 48 h 138"/>
                <a:gd name="T6" fmla="*/ 17 w 48"/>
                <a:gd name="T7" fmla="*/ 63 h 138"/>
                <a:gd name="T8" fmla="*/ 17 w 48"/>
                <a:gd name="T9" fmla="*/ 138 h 138"/>
                <a:gd name="T10" fmla="*/ 30 w 48"/>
                <a:gd name="T11" fmla="*/ 138 h 138"/>
                <a:gd name="T12" fmla="*/ 30 w 48"/>
                <a:gd name="T13" fmla="*/ 63 h 138"/>
                <a:gd name="T14" fmla="*/ 44 w 48"/>
                <a:gd name="T15" fmla="*/ 48 h 138"/>
                <a:gd name="T16" fmla="*/ 47 w 48"/>
                <a:gd name="T17" fmla="*/ 34 h 138"/>
                <a:gd name="T18" fmla="*/ 42 w 48"/>
                <a:gd name="T19" fmla="*/ 16 h 138"/>
                <a:gd name="T20" fmla="*/ 32 w 48"/>
                <a:gd name="T21" fmla="*/ 0 h 138"/>
                <a:gd name="T22" fmla="*/ 35 w 48"/>
                <a:gd name="T23" fmla="*/ 33 h 138"/>
                <a:gd name="T24" fmla="*/ 31 w 48"/>
                <a:gd name="T25" fmla="*/ 33 h 138"/>
                <a:gd name="T26" fmla="*/ 27 w 48"/>
                <a:gd name="T27" fmla="*/ 0 h 138"/>
                <a:gd name="T28" fmla="*/ 24 w 48"/>
                <a:gd name="T29" fmla="*/ 0 h 138"/>
                <a:gd name="T30" fmla="*/ 20 w 48"/>
                <a:gd name="T31" fmla="*/ 0 h 138"/>
                <a:gd name="T32" fmla="*/ 17 w 48"/>
                <a:gd name="T33" fmla="*/ 33 h 138"/>
                <a:gd name="T34" fmla="*/ 13 w 48"/>
                <a:gd name="T35" fmla="*/ 33 h 138"/>
                <a:gd name="T36" fmla="*/ 16 w 48"/>
                <a:gd name="T37" fmla="*/ 0 h 138"/>
                <a:gd name="T38" fmla="*/ 6 w 48"/>
                <a:gd name="T39"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138">
                  <a:moveTo>
                    <a:pt x="6" y="16"/>
                  </a:moveTo>
                  <a:cubicBezTo>
                    <a:pt x="4" y="22"/>
                    <a:pt x="1" y="28"/>
                    <a:pt x="1" y="34"/>
                  </a:cubicBezTo>
                  <a:cubicBezTo>
                    <a:pt x="0" y="39"/>
                    <a:pt x="1" y="43"/>
                    <a:pt x="4" y="48"/>
                  </a:cubicBezTo>
                  <a:cubicBezTo>
                    <a:pt x="7" y="53"/>
                    <a:pt x="12" y="60"/>
                    <a:pt x="17" y="63"/>
                  </a:cubicBezTo>
                  <a:cubicBezTo>
                    <a:pt x="17" y="138"/>
                    <a:pt x="17" y="138"/>
                    <a:pt x="17" y="138"/>
                  </a:cubicBezTo>
                  <a:cubicBezTo>
                    <a:pt x="30" y="138"/>
                    <a:pt x="30" y="138"/>
                    <a:pt x="30" y="138"/>
                  </a:cubicBezTo>
                  <a:cubicBezTo>
                    <a:pt x="30" y="63"/>
                    <a:pt x="30" y="63"/>
                    <a:pt x="30" y="63"/>
                  </a:cubicBezTo>
                  <a:cubicBezTo>
                    <a:pt x="36" y="60"/>
                    <a:pt x="41" y="53"/>
                    <a:pt x="44" y="48"/>
                  </a:cubicBezTo>
                  <a:cubicBezTo>
                    <a:pt x="46" y="43"/>
                    <a:pt x="48" y="39"/>
                    <a:pt x="47" y="34"/>
                  </a:cubicBezTo>
                  <a:cubicBezTo>
                    <a:pt x="46" y="28"/>
                    <a:pt x="44" y="22"/>
                    <a:pt x="42" y="16"/>
                  </a:cubicBezTo>
                  <a:cubicBezTo>
                    <a:pt x="41" y="12"/>
                    <a:pt x="37" y="1"/>
                    <a:pt x="32" y="0"/>
                  </a:cubicBezTo>
                  <a:cubicBezTo>
                    <a:pt x="35" y="33"/>
                    <a:pt x="35" y="33"/>
                    <a:pt x="35" y="33"/>
                  </a:cubicBezTo>
                  <a:cubicBezTo>
                    <a:pt x="31" y="33"/>
                    <a:pt x="31" y="33"/>
                    <a:pt x="31" y="33"/>
                  </a:cubicBezTo>
                  <a:cubicBezTo>
                    <a:pt x="27" y="0"/>
                    <a:pt x="27" y="0"/>
                    <a:pt x="27" y="0"/>
                  </a:cubicBezTo>
                  <a:cubicBezTo>
                    <a:pt x="24" y="0"/>
                    <a:pt x="24" y="0"/>
                    <a:pt x="24" y="0"/>
                  </a:cubicBezTo>
                  <a:cubicBezTo>
                    <a:pt x="20" y="0"/>
                    <a:pt x="20" y="0"/>
                    <a:pt x="20" y="0"/>
                  </a:cubicBezTo>
                  <a:cubicBezTo>
                    <a:pt x="17" y="33"/>
                    <a:pt x="17" y="33"/>
                    <a:pt x="17" y="33"/>
                  </a:cubicBezTo>
                  <a:cubicBezTo>
                    <a:pt x="13" y="33"/>
                    <a:pt x="13" y="33"/>
                    <a:pt x="13" y="33"/>
                  </a:cubicBezTo>
                  <a:cubicBezTo>
                    <a:pt x="16" y="0"/>
                    <a:pt x="16" y="0"/>
                    <a:pt x="16" y="0"/>
                  </a:cubicBezTo>
                  <a:cubicBezTo>
                    <a:pt x="10" y="1"/>
                    <a:pt x="7" y="12"/>
                    <a:pt x="6" y="1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02" name="Freeform 182"/>
            <p:cNvSpPr>
              <a:spLocks/>
            </p:cNvSpPr>
            <p:nvPr/>
          </p:nvSpPr>
          <p:spPr bwMode="auto">
            <a:xfrm>
              <a:off x="4127501" y="2328863"/>
              <a:ext cx="117475" cy="517525"/>
            </a:xfrm>
            <a:custGeom>
              <a:avLst/>
              <a:gdLst>
                <a:gd name="T0" fmla="*/ 0 w 31"/>
                <a:gd name="T1" fmla="*/ 39 h 138"/>
                <a:gd name="T2" fmla="*/ 18 w 31"/>
                <a:gd name="T3" fmla="*/ 77 h 138"/>
                <a:gd name="T4" fmla="*/ 18 w 31"/>
                <a:gd name="T5" fmla="*/ 138 h 138"/>
                <a:gd name="T6" fmla="*/ 31 w 31"/>
                <a:gd name="T7" fmla="*/ 138 h 138"/>
                <a:gd name="T8" fmla="*/ 31 w 31"/>
                <a:gd name="T9" fmla="*/ 0 h 138"/>
                <a:gd name="T10" fmla="*/ 18 w 31"/>
                <a:gd name="T11" fmla="*/ 0 h 138"/>
                <a:gd name="T12" fmla="*/ 0 w 31"/>
                <a:gd name="T13" fmla="*/ 39 h 138"/>
              </a:gdLst>
              <a:ahLst/>
              <a:cxnLst>
                <a:cxn ang="0">
                  <a:pos x="T0" y="T1"/>
                </a:cxn>
                <a:cxn ang="0">
                  <a:pos x="T2" y="T3"/>
                </a:cxn>
                <a:cxn ang="0">
                  <a:pos x="T4" y="T5"/>
                </a:cxn>
                <a:cxn ang="0">
                  <a:pos x="T6" y="T7"/>
                </a:cxn>
                <a:cxn ang="0">
                  <a:pos x="T8" y="T9"/>
                </a:cxn>
                <a:cxn ang="0">
                  <a:pos x="T10" y="T11"/>
                </a:cxn>
                <a:cxn ang="0">
                  <a:pos x="T12" y="T13"/>
                </a:cxn>
              </a:cxnLst>
              <a:rect l="0" t="0" r="r" b="b"/>
              <a:pathLst>
                <a:path w="31" h="138">
                  <a:moveTo>
                    <a:pt x="0" y="39"/>
                  </a:moveTo>
                  <a:cubicBezTo>
                    <a:pt x="0" y="73"/>
                    <a:pt x="14" y="77"/>
                    <a:pt x="18" y="77"/>
                  </a:cubicBezTo>
                  <a:cubicBezTo>
                    <a:pt x="18" y="138"/>
                    <a:pt x="18" y="138"/>
                    <a:pt x="18" y="138"/>
                  </a:cubicBezTo>
                  <a:cubicBezTo>
                    <a:pt x="31" y="138"/>
                    <a:pt x="31" y="138"/>
                    <a:pt x="31" y="138"/>
                  </a:cubicBezTo>
                  <a:cubicBezTo>
                    <a:pt x="31" y="0"/>
                    <a:pt x="31" y="0"/>
                    <a:pt x="31" y="0"/>
                  </a:cubicBezTo>
                  <a:cubicBezTo>
                    <a:pt x="18" y="0"/>
                    <a:pt x="18" y="0"/>
                    <a:pt x="18" y="0"/>
                  </a:cubicBezTo>
                  <a:cubicBezTo>
                    <a:pt x="18" y="0"/>
                    <a:pt x="0" y="0"/>
                    <a:pt x="0" y="3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203" name="Group 202"/>
          <p:cNvGrpSpPr/>
          <p:nvPr/>
        </p:nvGrpSpPr>
        <p:grpSpPr>
          <a:xfrm>
            <a:off x="17708767" y="3885868"/>
            <a:ext cx="645340" cy="626584"/>
            <a:chOff x="6946901" y="1419225"/>
            <a:chExt cx="487363" cy="473075"/>
          </a:xfrm>
          <a:solidFill>
            <a:schemeClr val="accent1"/>
          </a:solidFill>
        </p:grpSpPr>
        <p:sp>
          <p:nvSpPr>
            <p:cNvPr id="204" name="Freeform 183"/>
            <p:cNvSpPr>
              <a:spLocks/>
            </p:cNvSpPr>
            <p:nvPr/>
          </p:nvSpPr>
          <p:spPr bwMode="auto">
            <a:xfrm>
              <a:off x="6946901" y="1419225"/>
              <a:ext cx="487363" cy="300037"/>
            </a:xfrm>
            <a:custGeom>
              <a:avLst/>
              <a:gdLst>
                <a:gd name="T0" fmla="*/ 130 w 130"/>
                <a:gd name="T1" fmla="*/ 66 h 80"/>
                <a:gd name="T2" fmla="*/ 116 w 130"/>
                <a:gd name="T3" fmla="*/ 52 h 80"/>
                <a:gd name="T4" fmla="*/ 118 w 130"/>
                <a:gd name="T5" fmla="*/ 40 h 80"/>
                <a:gd name="T6" fmla="*/ 78 w 130"/>
                <a:gd name="T7" fmla="*/ 0 h 80"/>
                <a:gd name="T8" fmla="*/ 38 w 130"/>
                <a:gd name="T9" fmla="*/ 39 h 80"/>
                <a:gd name="T10" fmla="*/ 23 w 130"/>
                <a:gd name="T11" fmla="*/ 34 h 80"/>
                <a:gd name="T12" fmla="*/ 0 w 130"/>
                <a:gd name="T13" fmla="*/ 57 h 80"/>
                <a:gd name="T14" fmla="*/ 23 w 130"/>
                <a:gd name="T15" fmla="*/ 80 h 80"/>
                <a:gd name="T16" fmla="*/ 76 w 130"/>
                <a:gd name="T17" fmla="*/ 80 h 80"/>
                <a:gd name="T18" fmla="*/ 78 w 130"/>
                <a:gd name="T19" fmla="*/ 80 h 80"/>
                <a:gd name="T20" fmla="*/ 116 w 130"/>
                <a:gd name="T21" fmla="*/ 80 h 80"/>
                <a:gd name="T22" fmla="*/ 130 w 130"/>
                <a:gd name="T23"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80">
                  <a:moveTo>
                    <a:pt x="130" y="66"/>
                  </a:moveTo>
                  <a:cubicBezTo>
                    <a:pt x="130" y="58"/>
                    <a:pt x="124" y="52"/>
                    <a:pt x="116" y="52"/>
                  </a:cubicBezTo>
                  <a:cubicBezTo>
                    <a:pt x="118" y="48"/>
                    <a:pt x="118" y="44"/>
                    <a:pt x="118" y="40"/>
                  </a:cubicBezTo>
                  <a:cubicBezTo>
                    <a:pt x="118" y="18"/>
                    <a:pt x="100" y="0"/>
                    <a:pt x="78" y="0"/>
                  </a:cubicBezTo>
                  <a:cubicBezTo>
                    <a:pt x="56" y="0"/>
                    <a:pt x="38" y="18"/>
                    <a:pt x="38" y="39"/>
                  </a:cubicBezTo>
                  <a:cubicBezTo>
                    <a:pt x="34" y="36"/>
                    <a:pt x="29" y="34"/>
                    <a:pt x="23" y="34"/>
                  </a:cubicBezTo>
                  <a:cubicBezTo>
                    <a:pt x="10" y="34"/>
                    <a:pt x="0" y="44"/>
                    <a:pt x="0" y="57"/>
                  </a:cubicBezTo>
                  <a:cubicBezTo>
                    <a:pt x="0" y="70"/>
                    <a:pt x="10" y="80"/>
                    <a:pt x="23" y="80"/>
                  </a:cubicBezTo>
                  <a:cubicBezTo>
                    <a:pt x="76" y="80"/>
                    <a:pt x="76" y="80"/>
                    <a:pt x="76" y="80"/>
                  </a:cubicBezTo>
                  <a:cubicBezTo>
                    <a:pt x="78" y="80"/>
                    <a:pt x="78" y="80"/>
                    <a:pt x="78" y="80"/>
                  </a:cubicBezTo>
                  <a:cubicBezTo>
                    <a:pt x="116" y="80"/>
                    <a:pt x="116" y="80"/>
                    <a:pt x="116" y="80"/>
                  </a:cubicBezTo>
                  <a:cubicBezTo>
                    <a:pt x="124" y="80"/>
                    <a:pt x="130" y="74"/>
                    <a:pt x="130" y="6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05" name="Rectangle 184"/>
            <p:cNvSpPr>
              <a:spLocks noChangeArrowheads="1"/>
            </p:cNvSpPr>
            <p:nvPr/>
          </p:nvSpPr>
          <p:spPr bwMode="auto">
            <a:xfrm>
              <a:off x="7016751" y="1749425"/>
              <a:ext cx="42863" cy="904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06" name="Rectangle 185"/>
            <p:cNvSpPr>
              <a:spLocks noChangeArrowheads="1"/>
            </p:cNvSpPr>
            <p:nvPr/>
          </p:nvSpPr>
          <p:spPr bwMode="auto">
            <a:xfrm>
              <a:off x="7118351" y="1798638"/>
              <a:ext cx="41275" cy="9366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07" name="Rectangle 186"/>
            <p:cNvSpPr>
              <a:spLocks noChangeArrowheads="1"/>
            </p:cNvSpPr>
            <p:nvPr/>
          </p:nvSpPr>
          <p:spPr bwMode="auto">
            <a:xfrm>
              <a:off x="7219951" y="1749425"/>
              <a:ext cx="41275" cy="9048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08" name="Rectangle 187"/>
            <p:cNvSpPr>
              <a:spLocks noChangeArrowheads="1"/>
            </p:cNvSpPr>
            <p:nvPr/>
          </p:nvSpPr>
          <p:spPr bwMode="auto">
            <a:xfrm>
              <a:off x="7321551" y="1798638"/>
              <a:ext cx="46038" cy="93662"/>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209" name="Freeform 188"/>
          <p:cNvSpPr>
            <a:spLocks/>
          </p:cNvSpPr>
          <p:nvPr/>
        </p:nvSpPr>
        <p:spPr bwMode="auto">
          <a:xfrm>
            <a:off x="19861598" y="4289742"/>
            <a:ext cx="512762" cy="422275"/>
          </a:xfrm>
          <a:custGeom>
            <a:avLst/>
            <a:gdLst>
              <a:gd name="T0" fmla="*/ 424621 w 244"/>
              <a:gd name="T1" fmla="*/ 0 h 201"/>
              <a:gd name="T2" fmla="*/ 184983 w 244"/>
              <a:gd name="T3" fmla="*/ 237597 h 201"/>
              <a:gd name="T4" fmla="*/ 94594 w 244"/>
              <a:gd name="T5" fmla="*/ 149287 h 201"/>
              <a:gd name="T6" fmla="*/ 0 w 244"/>
              <a:gd name="T7" fmla="*/ 243905 h 201"/>
              <a:gd name="T8" fmla="*/ 90390 w 244"/>
              <a:gd name="T9" fmla="*/ 332215 h 201"/>
              <a:gd name="T10" fmla="*/ 184983 w 244"/>
              <a:gd name="T11" fmla="*/ 422628 h 201"/>
              <a:gd name="T12" fmla="*/ 279577 w 244"/>
              <a:gd name="T13" fmla="*/ 332215 h 201"/>
              <a:gd name="T14" fmla="*/ 512908 w 244"/>
              <a:gd name="T15" fmla="*/ 94618 h 201"/>
              <a:gd name="T16" fmla="*/ 424621 w 244"/>
              <a:gd name="T17" fmla="*/ 0 h 2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4" h="201">
                <a:moveTo>
                  <a:pt x="202" y="0"/>
                </a:moveTo>
                <a:lnTo>
                  <a:pt x="88" y="113"/>
                </a:lnTo>
                <a:lnTo>
                  <a:pt x="45" y="71"/>
                </a:lnTo>
                <a:lnTo>
                  <a:pt x="0" y="116"/>
                </a:lnTo>
                <a:lnTo>
                  <a:pt x="43" y="158"/>
                </a:lnTo>
                <a:lnTo>
                  <a:pt x="88" y="201"/>
                </a:lnTo>
                <a:lnTo>
                  <a:pt x="133" y="158"/>
                </a:lnTo>
                <a:lnTo>
                  <a:pt x="244" y="45"/>
                </a:lnTo>
                <a:lnTo>
                  <a:pt x="20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grpSp>
        <p:nvGrpSpPr>
          <p:cNvPr id="210" name="Group 209"/>
          <p:cNvGrpSpPr/>
          <p:nvPr/>
        </p:nvGrpSpPr>
        <p:grpSpPr>
          <a:xfrm>
            <a:off x="20180820" y="7126023"/>
            <a:ext cx="458255" cy="542478"/>
            <a:chOff x="8813801" y="3865563"/>
            <a:chExt cx="346075" cy="409574"/>
          </a:xfrm>
          <a:solidFill>
            <a:schemeClr val="accent1"/>
          </a:solidFill>
        </p:grpSpPr>
        <p:sp>
          <p:nvSpPr>
            <p:cNvPr id="211" name="Freeform 189"/>
            <p:cNvSpPr>
              <a:spLocks/>
            </p:cNvSpPr>
            <p:nvPr/>
          </p:nvSpPr>
          <p:spPr bwMode="auto">
            <a:xfrm>
              <a:off x="8813801" y="3940175"/>
              <a:ext cx="346075" cy="334962"/>
            </a:xfrm>
            <a:custGeom>
              <a:avLst/>
              <a:gdLst>
                <a:gd name="T0" fmla="*/ 46 w 92"/>
                <a:gd name="T1" fmla="*/ 89 h 89"/>
                <a:gd name="T2" fmla="*/ 92 w 92"/>
                <a:gd name="T3" fmla="*/ 43 h 89"/>
                <a:gd name="T4" fmla="*/ 63 w 92"/>
                <a:gd name="T5" fmla="*/ 0 h 89"/>
                <a:gd name="T6" fmla="*/ 57 w 92"/>
                <a:gd name="T7" fmla="*/ 9 h 89"/>
                <a:gd name="T8" fmla="*/ 82 w 92"/>
                <a:gd name="T9" fmla="*/ 43 h 89"/>
                <a:gd name="T10" fmla="*/ 46 w 92"/>
                <a:gd name="T11" fmla="*/ 79 h 89"/>
                <a:gd name="T12" fmla="*/ 10 w 92"/>
                <a:gd name="T13" fmla="*/ 43 h 89"/>
                <a:gd name="T14" fmla="*/ 35 w 92"/>
                <a:gd name="T15" fmla="*/ 9 h 89"/>
                <a:gd name="T16" fmla="*/ 28 w 92"/>
                <a:gd name="T17" fmla="*/ 0 h 89"/>
                <a:gd name="T18" fmla="*/ 0 w 92"/>
                <a:gd name="T19" fmla="*/ 43 h 89"/>
                <a:gd name="T20" fmla="*/ 46 w 92"/>
                <a:gd name="T21"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89">
                  <a:moveTo>
                    <a:pt x="46" y="89"/>
                  </a:moveTo>
                  <a:cubicBezTo>
                    <a:pt x="71" y="89"/>
                    <a:pt x="92" y="68"/>
                    <a:pt x="92" y="43"/>
                  </a:cubicBezTo>
                  <a:cubicBezTo>
                    <a:pt x="92" y="24"/>
                    <a:pt x="80" y="7"/>
                    <a:pt x="63" y="0"/>
                  </a:cubicBezTo>
                  <a:cubicBezTo>
                    <a:pt x="57" y="9"/>
                    <a:pt x="57" y="9"/>
                    <a:pt x="57" y="9"/>
                  </a:cubicBezTo>
                  <a:cubicBezTo>
                    <a:pt x="71" y="13"/>
                    <a:pt x="82" y="27"/>
                    <a:pt x="82" y="43"/>
                  </a:cubicBezTo>
                  <a:cubicBezTo>
                    <a:pt x="82" y="63"/>
                    <a:pt x="66" y="79"/>
                    <a:pt x="46" y="79"/>
                  </a:cubicBezTo>
                  <a:cubicBezTo>
                    <a:pt x="26" y="79"/>
                    <a:pt x="10" y="63"/>
                    <a:pt x="10" y="43"/>
                  </a:cubicBezTo>
                  <a:cubicBezTo>
                    <a:pt x="10" y="27"/>
                    <a:pt x="20" y="13"/>
                    <a:pt x="35" y="9"/>
                  </a:cubicBezTo>
                  <a:cubicBezTo>
                    <a:pt x="28" y="0"/>
                    <a:pt x="28" y="0"/>
                    <a:pt x="28" y="0"/>
                  </a:cubicBezTo>
                  <a:cubicBezTo>
                    <a:pt x="12" y="7"/>
                    <a:pt x="0" y="24"/>
                    <a:pt x="0" y="43"/>
                  </a:cubicBezTo>
                  <a:cubicBezTo>
                    <a:pt x="0" y="68"/>
                    <a:pt x="20" y="89"/>
                    <a:pt x="46" y="8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12" name="Freeform 190"/>
            <p:cNvSpPr>
              <a:spLocks/>
            </p:cNvSpPr>
            <p:nvPr/>
          </p:nvSpPr>
          <p:spPr bwMode="auto">
            <a:xfrm>
              <a:off x="8904288" y="3865563"/>
              <a:ext cx="160338" cy="120650"/>
            </a:xfrm>
            <a:custGeom>
              <a:avLst/>
              <a:gdLst>
                <a:gd name="T0" fmla="*/ 33 w 101"/>
                <a:gd name="T1" fmla="*/ 66 h 76"/>
                <a:gd name="T2" fmla="*/ 40 w 101"/>
                <a:gd name="T3" fmla="*/ 76 h 76"/>
                <a:gd name="T4" fmla="*/ 52 w 101"/>
                <a:gd name="T5" fmla="*/ 76 h 76"/>
                <a:gd name="T6" fmla="*/ 61 w 101"/>
                <a:gd name="T7" fmla="*/ 76 h 76"/>
                <a:gd name="T8" fmla="*/ 71 w 101"/>
                <a:gd name="T9" fmla="*/ 66 h 76"/>
                <a:gd name="T10" fmla="*/ 85 w 101"/>
                <a:gd name="T11" fmla="*/ 45 h 76"/>
                <a:gd name="T12" fmla="*/ 101 w 101"/>
                <a:gd name="T13" fmla="*/ 21 h 76"/>
                <a:gd name="T14" fmla="*/ 85 w 101"/>
                <a:gd name="T15" fmla="*/ 0 h 76"/>
                <a:gd name="T16" fmla="*/ 52 w 101"/>
                <a:gd name="T17" fmla="*/ 0 h 76"/>
                <a:gd name="T18" fmla="*/ 16 w 101"/>
                <a:gd name="T19" fmla="*/ 0 h 76"/>
                <a:gd name="T20" fmla="*/ 0 w 101"/>
                <a:gd name="T21" fmla="*/ 21 h 76"/>
                <a:gd name="T22" fmla="*/ 19 w 101"/>
                <a:gd name="T23" fmla="*/ 45 h 76"/>
                <a:gd name="T24" fmla="*/ 33 w 101"/>
                <a:gd name="T25" fmla="*/ 6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76">
                  <a:moveTo>
                    <a:pt x="33" y="66"/>
                  </a:moveTo>
                  <a:lnTo>
                    <a:pt x="40" y="76"/>
                  </a:lnTo>
                  <a:lnTo>
                    <a:pt x="52" y="76"/>
                  </a:lnTo>
                  <a:lnTo>
                    <a:pt x="61" y="76"/>
                  </a:lnTo>
                  <a:lnTo>
                    <a:pt x="71" y="66"/>
                  </a:lnTo>
                  <a:lnTo>
                    <a:pt x="85" y="45"/>
                  </a:lnTo>
                  <a:lnTo>
                    <a:pt x="101" y="21"/>
                  </a:lnTo>
                  <a:lnTo>
                    <a:pt x="85" y="0"/>
                  </a:lnTo>
                  <a:lnTo>
                    <a:pt x="52" y="0"/>
                  </a:lnTo>
                  <a:lnTo>
                    <a:pt x="16" y="0"/>
                  </a:lnTo>
                  <a:lnTo>
                    <a:pt x="0" y="21"/>
                  </a:lnTo>
                  <a:lnTo>
                    <a:pt x="19" y="45"/>
                  </a:lnTo>
                  <a:lnTo>
                    <a:pt x="33" y="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grpSp>
        <p:nvGrpSpPr>
          <p:cNvPr id="213" name="Group 212"/>
          <p:cNvGrpSpPr/>
          <p:nvPr/>
        </p:nvGrpSpPr>
        <p:grpSpPr>
          <a:xfrm>
            <a:off x="13832527" y="4169725"/>
            <a:ext cx="393090" cy="651814"/>
            <a:chOff x="4019551" y="1633538"/>
            <a:chExt cx="296862" cy="492124"/>
          </a:xfrm>
          <a:solidFill>
            <a:schemeClr val="accent1"/>
          </a:solidFill>
        </p:grpSpPr>
        <p:sp>
          <p:nvSpPr>
            <p:cNvPr id="214" name="Freeform 191"/>
            <p:cNvSpPr>
              <a:spLocks/>
            </p:cNvSpPr>
            <p:nvPr/>
          </p:nvSpPr>
          <p:spPr bwMode="auto">
            <a:xfrm>
              <a:off x="4019551" y="1708150"/>
              <a:ext cx="255588" cy="417512"/>
            </a:xfrm>
            <a:custGeom>
              <a:avLst/>
              <a:gdLst>
                <a:gd name="T0" fmla="*/ 2 w 161"/>
                <a:gd name="T1" fmla="*/ 263 h 263"/>
                <a:gd name="T2" fmla="*/ 45 w 161"/>
                <a:gd name="T3" fmla="*/ 235 h 263"/>
                <a:gd name="T4" fmla="*/ 132 w 161"/>
                <a:gd name="T5" fmla="*/ 71 h 263"/>
                <a:gd name="T6" fmla="*/ 161 w 161"/>
                <a:gd name="T7" fmla="*/ 19 h 263"/>
                <a:gd name="T8" fmla="*/ 151 w 161"/>
                <a:gd name="T9" fmla="*/ 14 h 263"/>
                <a:gd name="T10" fmla="*/ 144 w 161"/>
                <a:gd name="T11" fmla="*/ 12 h 263"/>
                <a:gd name="T12" fmla="*/ 135 w 161"/>
                <a:gd name="T13" fmla="*/ 7 h 263"/>
                <a:gd name="T14" fmla="*/ 116 w 161"/>
                <a:gd name="T15" fmla="*/ 0 h 263"/>
                <a:gd name="T16" fmla="*/ 106 w 161"/>
                <a:gd name="T17" fmla="*/ 17 h 263"/>
                <a:gd name="T18" fmla="*/ 102 w 161"/>
                <a:gd name="T19" fmla="*/ 26 h 263"/>
                <a:gd name="T20" fmla="*/ 97 w 161"/>
                <a:gd name="T21" fmla="*/ 36 h 263"/>
                <a:gd name="T22" fmla="*/ 64 w 161"/>
                <a:gd name="T23" fmla="*/ 95 h 263"/>
                <a:gd name="T24" fmla="*/ 0 w 161"/>
                <a:gd name="T25" fmla="*/ 216 h 263"/>
                <a:gd name="T26" fmla="*/ 2 w 161"/>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263">
                  <a:moveTo>
                    <a:pt x="2" y="263"/>
                  </a:moveTo>
                  <a:lnTo>
                    <a:pt x="45" y="235"/>
                  </a:lnTo>
                  <a:lnTo>
                    <a:pt x="132" y="71"/>
                  </a:lnTo>
                  <a:lnTo>
                    <a:pt x="161" y="19"/>
                  </a:lnTo>
                  <a:lnTo>
                    <a:pt x="151" y="14"/>
                  </a:lnTo>
                  <a:lnTo>
                    <a:pt x="144" y="12"/>
                  </a:lnTo>
                  <a:lnTo>
                    <a:pt x="135" y="7"/>
                  </a:lnTo>
                  <a:lnTo>
                    <a:pt x="116" y="0"/>
                  </a:lnTo>
                  <a:lnTo>
                    <a:pt x="106" y="17"/>
                  </a:lnTo>
                  <a:lnTo>
                    <a:pt x="102" y="26"/>
                  </a:lnTo>
                  <a:lnTo>
                    <a:pt x="97" y="36"/>
                  </a:lnTo>
                  <a:lnTo>
                    <a:pt x="64" y="95"/>
                  </a:lnTo>
                  <a:lnTo>
                    <a:pt x="0" y="216"/>
                  </a:lnTo>
                  <a:lnTo>
                    <a:pt x="2" y="26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15" name="Freeform 192"/>
            <p:cNvSpPr>
              <a:spLocks/>
            </p:cNvSpPr>
            <p:nvPr/>
          </p:nvSpPr>
          <p:spPr bwMode="auto">
            <a:xfrm>
              <a:off x="4214813" y="1633538"/>
              <a:ext cx="101600" cy="82550"/>
            </a:xfrm>
            <a:custGeom>
              <a:avLst/>
              <a:gdLst>
                <a:gd name="T0" fmla="*/ 19 w 64"/>
                <a:gd name="T1" fmla="*/ 0 h 52"/>
                <a:gd name="T2" fmla="*/ 0 w 64"/>
                <a:gd name="T3" fmla="*/ 33 h 52"/>
                <a:gd name="T4" fmla="*/ 33 w 64"/>
                <a:gd name="T5" fmla="*/ 47 h 52"/>
                <a:gd name="T6" fmla="*/ 42 w 64"/>
                <a:gd name="T7" fmla="*/ 52 h 52"/>
                <a:gd name="T8" fmla="*/ 45 w 64"/>
                <a:gd name="T9" fmla="*/ 52 h 52"/>
                <a:gd name="T10" fmla="*/ 47 w 64"/>
                <a:gd name="T11" fmla="*/ 50 h 52"/>
                <a:gd name="T12" fmla="*/ 52 w 64"/>
                <a:gd name="T13" fmla="*/ 40 h 52"/>
                <a:gd name="T14" fmla="*/ 64 w 64"/>
                <a:gd name="T15" fmla="*/ 19 h 52"/>
                <a:gd name="T16" fmla="*/ 19 w 64"/>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52">
                  <a:moveTo>
                    <a:pt x="19" y="0"/>
                  </a:moveTo>
                  <a:lnTo>
                    <a:pt x="0" y="33"/>
                  </a:lnTo>
                  <a:lnTo>
                    <a:pt x="33" y="47"/>
                  </a:lnTo>
                  <a:lnTo>
                    <a:pt x="42" y="52"/>
                  </a:lnTo>
                  <a:lnTo>
                    <a:pt x="45" y="52"/>
                  </a:lnTo>
                  <a:lnTo>
                    <a:pt x="47" y="50"/>
                  </a:lnTo>
                  <a:lnTo>
                    <a:pt x="52" y="40"/>
                  </a:lnTo>
                  <a:lnTo>
                    <a:pt x="64" y="19"/>
                  </a:lnTo>
                  <a:lnTo>
                    <a:pt x="1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216" name="Freeform 193"/>
          <p:cNvSpPr>
            <a:spLocks noEditPoints="1"/>
          </p:cNvSpPr>
          <p:nvPr/>
        </p:nvSpPr>
        <p:spPr bwMode="auto">
          <a:xfrm>
            <a:off x="19304385" y="8698229"/>
            <a:ext cx="552450" cy="547688"/>
          </a:xfrm>
          <a:custGeom>
            <a:avLst/>
            <a:gdLst>
              <a:gd name="T0" fmla="*/ 373546 w 111"/>
              <a:gd name="T1" fmla="*/ 0 h 110"/>
              <a:gd name="T2" fmla="*/ 398449 w 111"/>
              <a:gd name="T3" fmla="*/ 0 h 110"/>
              <a:gd name="T4" fmla="*/ 483119 w 111"/>
              <a:gd name="T5" fmla="*/ 213704 h 110"/>
              <a:gd name="T6" fmla="*/ 328720 w 111"/>
              <a:gd name="T7" fmla="*/ 243523 h 110"/>
              <a:gd name="T8" fmla="*/ 293856 w 111"/>
              <a:gd name="T9" fmla="*/ 273342 h 110"/>
              <a:gd name="T10" fmla="*/ 194244 w 111"/>
              <a:gd name="T11" fmla="*/ 372739 h 110"/>
              <a:gd name="T12" fmla="*/ 239069 w 111"/>
              <a:gd name="T13" fmla="*/ 422438 h 110"/>
              <a:gd name="T14" fmla="*/ 219147 w 111"/>
              <a:gd name="T15" fmla="*/ 452257 h 110"/>
              <a:gd name="T16" fmla="*/ 194244 w 111"/>
              <a:gd name="T17" fmla="*/ 467166 h 110"/>
              <a:gd name="T18" fmla="*/ 144438 w 111"/>
              <a:gd name="T19" fmla="*/ 422438 h 110"/>
              <a:gd name="T20" fmla="*/ 114554 w 111"/>
              <a:gd name="T21" fmla="*/ 447287 h 110"/>
              <a:gd name="T22" fmla="*/ 159380 w 111"/>
              <a:gd name="T23" fmla="*/ 501955 h 110"/>
              <a:gd name="T24" fmla="*/ 144438 w 111"/>
              <a:gd name="T25" fmla="*/ 526805 h 110"/>
              <a:gd name="T26" fmla="*/ 114554 w 111"/>
              <a:gd name="T27" fmla="*/ 546684 h 110"/>
              <a:gd name="T28" fmla="*/ 74709 w 111"/>
              <a:gd name="T29" fmla="*/ 511895 h 110"/>
              <a:gd name="T30" fmla="*/ 64748 w 111"/>
              <a:gd name="T31" fmla="*/ 501955 h 110"/>
              <a:gd name="T32" fmla="*/ 44826 w 111"/>
              <a:gd name="T33" fmla="*/ 511895 h 110"/>
              <a:gd name="T34" fmla="*/ 0 w 111"/>
              <a:gd name="T35" fmla="*/ 482076 h 110"/>
              <a:gd name="T36" fmla="*/ 0 w 111"/>
              <a:gd name="T37" fmla="*/ 472136 h 110"/>
              <a:gd name="T38" fmla="*/ 39845 w 111"/>
              <a:gd name="T39" fmla="*/ 422438 h 110"/>
              <a:gd name="T40" fmla="*/ 273934 w 111"/>
              <a:gd name="T41" fmla="*/ 188854 h 110"/>
              <a:gd name="T42" fmla="*/ 258992 w 111"/>
              <a:gd name="T43" fmla="*/ 139156 h 110"/>
              <a:gd name="T44" fmla="*/ 373546 w 111"/>
              <a:gd name="T45" fmla="*/ 0 h 110"/>
              <a:gd name="T46" fmla="*/ 333701 w 111"/>
              <a:gd name="T47" fmla="*/ 129216 h 110"/>
              <a:gd name="T48" fmla="*/ 438294 w 111"/>
              <a:gd name="T49" fmla="*/ 154065 h 110"/>
              <a:gd name="T50" fmla="*/ 378527 w 111"/>
              <a:gd name="T51" fmla="*/ 74548 h 110"/>
              <a:gd name="T52" fmla="*/ 333701 w 111"/>
              <a:gd name="T53" fmla="*/ 129216 h 11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11" h="110">
                <a:moveTo>
                  <a:pt x="75" y="0"/>
                </a:moveTo>
                <a:cubicBezTo>
                  <a:pt x="77" y="0"/>
                  <a:pt x="79" y="0"/>
                  <a:pt x="80" y="0"/>
                </a:cubicBezTo>
                <a:cubicBezTo>
                  <a:pt x="100" y="1"/>
                  <a:pt x="111" y="28"/>
                  <a:pt x="97" y="43"/>
                </a:cubicBezTo>
                <a:cubicBezTo>
                  <a:pt x="91" y="50"/>
                  <a:pt x="77" y="55"/>
                  <a:pt x="66" y="49"/>
                </a:cubicBezTo>
                <a:cubicBezTo>
                  <a:pt x="63" y="50"/>
                  <a:pt x="61" y="52"/>
                  <a:pt x="59" y="55"/>
                </a:cubicBezTo>
                <a:cubicBezTo>
                  <a:pt x="53" y="61"/>
                  <a:pt x="46" y="68"/>
                  <a:pt x="39" y="75"/>
                </a:cubicBezTo>
                <a:cubicBezTo>
                  <a:pt x="40" y="78"/>
                  <a:pt x="48" y="81"/>
                  <a:pt x="48" y="85"/>
                </a:cubicBezTo>
                <a:cubicBezTo>
                  <a:pt x="48" y="88"/>
                  <a:pt x="44" y="91"/>
                  <a:pt x="44" y="91"/>
                </a:cubicBezTo>
                <a:cubicBezTo>
                  <a:pt x="44" y="91"/>
                  <a:pt x="41" y="94"/>
                  <a:pt x="39" y="94"/>
                </a:cubicBezTo>
                <a:cubicBezTo>
                  <a:pt x="35" y="94"/>
                  <a:pt x="32" y="87"/>
                  <a:pt x="29" y="85"/>
                </a:cubicBezTo>
                <a:cubicBezTo>
                  <a:pt x="27" y="87"/>
                  <a:pt x="25" y="89"/>
                  <a:pt x="23" y="90"/>
                </a:cubicBezTo>
                <a:cubicBezTo>
                  <a:pt x="25" y="94"/>
                  <a:pt x="32" y="96"/>
                  <a:pt x="32" y="101"/>
                </a:cubicBezTo>
                <a:cubicBezTo>
                  <a:pt x="32" y="103"/>
                  <a:pt x="29" y="106"/>
                  <a:pt x="29" y="106"/>
                </a:cubicBezTo>
                <a:cubicBezTo>
                  <a:pt x="29" y="106"/>
                  <a:pt x="26" y="110"/>
                  <a:pt x="23" y="110"/>
                </a:cubicBezTo>
                <a:cubicBezTo>
                  <a:pt x="20" y="110"/>
                  <a:pt x="15" y="103"/>
                  <a:pt x="15" y="103"/>
                </a:cubicBezTo>
                <a:cubicBezTo>
                  <a:pt x="13" y="101"/>
                  <a:pt x="13" y="101"/>
                  <a:pt x="13" y="101"/>
                </a:cubicBezTo>
                <a:cubicBezTo>
                  <a:pt x="13" y="101"/>
                  <a:pt x="10" y="103"/>
                  <a:pt x="9" y="103"/>
                </a:cubicBezTo>
                <a:cubicBezTo>
                  <a:pt x="4" y="104"/>
                  <a:pt x="1" y="100"/>
                  <a:pt x="0" y="97"/>
                </a:cubicBezTo>
                <a:cubicBezTo>
                  <a:pt x="0" y="96"/>
                  <a:pt x="0" y="95"/>
                  <a:pt x="0" y="95"/>
                </a:cubicBezTo>
                <a:cubicBezTo>
                  <a:pt x="2" y="91"/>
                  <a:pt x="5" y="88"/>
                  <a:pt x="8" y="85"/>
                </a:cubicBezTo>
                <a:cubicBezTo>
                  <a:pt x="24" y="69"/>
                  <a:pt x="40" y="53"/>
                  <a:pt x="55" y="38"/>
                </a:cubicBezTo>
                <a:cubicBezTo>
                  <a:pt x="54" y="35"/>
                  <a:pt x="53" y="32"/>
                  <a:pt x="52" y="28"/>
                </a:cubicBezTo>
                <a:cubicBezTo>
                  <a:pt x="51" y="12"/>
                  <a:pt x="62" y="3"/>
                  <a:pt x="75" y="0"/>
                </a:cubicBezTo>
                <a:close/>
                <a:moveTo>
                  <a:pt x="67" y="26"/>
                </a:moveTo>
                <a:cubicBezTo>
                  <a:pt x="67" y="38"/>
                  <a:pt x="83" y="40"/>
                  <a:pt x="88" y="31"/>
                </a:cubicBezTo>
                <a:cubicBezTo>
                  <a:pt x="92" y="22"/>
                  <a:pt x="84" y="14"/>
                  <a:pt x="76" y="15"/>
                </a:cubicBezTo>
                <a:cubicBezTo>
                  <a:pt x="71" y="16"/>
                  <a:pt x="67" y="20"/>
                  <a:pt x="67" y="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lIns="182843" tIns="91422" rIns="182843" bIns="91422"/>
          <a:lstStyle/>
          <a:p>
            <a:endParaRPr lang="en-IN"/>
          </a:p>
        </p:txBody>
      </p:sp>
      <p:sp>
        <p:nvSpPr>
          <p:cNvPr id="217" name="Freeform 194"/>
          <p:cNvSpPr>
            <a:spLocks noEditPoints="1"/>
          </p:cNvSpPr>
          <p:nvPr/>
        </p:nvSpPr>
        <p:spPr bwMode="auto">
          <a:xfrm>
            <a:off x="13040110" y="5905817"/>
            <a:ext cx="633413" cy="503237"/>
          </a:xfrm>
          <a:custGeom>
            <a:avLst/>
            <a:gdLst>
              <a:gd name="T0" fmla="*/ 110 w 127"/>
              <a:gd name="T1" fmla="*/ 9 h 101"/>
              <a:gd name="T2" fmla="*/ 107 w 127"/>
              <a:gd name="T3" fmla="*/ 7 h 101"/>
              <a:gd name="T4" fmla="*/ 57 w 127"/>
              <a:gd name="T5" fmla="*/ 0 h 101"/>
              <a:gd name="T6" fmla="*/ 18 w 127"/>
              <a:gd name="T7" fmla="*/ 15 h 101"/>
              <a:gd name="T8" fmla="*/ 18 w 127"/>
              <a:gd name="T9" fmla="*/ 15 h 101"/>
              <a:gd name="T10" fmla="*/ 17 w 127"/>
              <a:gd name="T11" fmla="*/ 16 h 101"/>
              <a:gd name="T12" fmla="*/ 0 w 127"/>
              <a:gd name="T13" fmla="*/ 38 h 101"/>
              <a:gd name="T14" fmla="*/ 2 w 127"/>
              <a:gd name="T15" fmla="*/ 43 h 101"/>
              <a:gd name="T16" fmla="*/ 16 w 127"/>
              <a:gd name="T17" fmla="*/ 82 h 101"/>
              <a:gd name="T18" fmla="*/ 71 w 127"/>
              <a:gd name="T19" fmla="*/ 101 h 101"/>
              <a:gd name="T20" fmla="*/ 72 w 127"/>
              <a:gd name="T21" fmla="*/ 101 h 101"/>
              <a:gd name="T22" fmla="*/ 72 w 127"/>
              <a:gd name="T23" fmla="*/ 101 h 101"/>
              <a:gd name="T24" fmla="*/ 73 w 127"/>
              <a:gd name="T25" fmla="*/ 101 h 101"/>
              <a:gd name="T26" fmla="*/ 112 w 127"/>
              <a:gd name="T27" fmla="*/ 77 h 101"/>
              <a:gd name="T28" fmla="*/ 125 w 127"/>
              <a:gd name="T29" fmla="*/ 36 h 101"/>
              <a:gd name="T30" fmla="*/ 126 w 127"/>
              <a:gd name="T31" fmla="*/ 31 h 101"/>
              <a:gd name="T32" fmla="*/ 21 w 127"/>
              <a:gd name="T33" fmla="*/ 21 h 101"/>
              <a:gd name="T34" fmla="*/ 53 w 127"/>
              <a:gd name="T35" fmla="*/ 50 h 101"/>
              <a:gd name="T36" fmla="*/ 68 w 127"/>
              <a:gd name="T37" fmla="*/ 93 h 101"/>
              <a:gd name="T38" fmla="*/ 23 w 127"/>
              <a:gd name="T39" fmla="*/ 48 h 101"/>
              <a:gd name="T40" fmla="*/ 54 w 127"/>
              <a:gd name="T41" fmla="*/ 56 h 101"/>
              <a:gd name="T42" fmla="*/ 68 w 127"/>
              <a:gd name="T43" fmla="*/ 38 h 101"/>
              <a:gd name="T44" fmla="*/ 71 w 127"/>
              <a:gd name="T45" fmla="*/ 24 h 101"/>
              <a:gd name="T46" fmla="*/ 58 w 127"/>
              <a:gd name="T47" fmla="*/ 7 h 101"/>
              <a:gd name="T48" fmla="*/ 71 w 127"/>
              <a:gd name="T49" fmla="*/ 24 h 101"/>
              <a:gd name="T50" fmla="*/ 75 w 127"/>
              <a:gd name="T51" fmla="*/ 42 h 101"/>
              <a:gd name="T52" fmla="*/ 82 w 127"/>
              <a:gd name="T53" fmla="*/ 55 h 101"/>
              <a:gd name="T54" fmla="*/ 85 w 127"/>
              <a:gd name="T55" fmla="*/ 55 h 101"/>
              <a:gd name="T56" fmla="*/ 106 w 127"/>
              <a:gd name="T57" fmla="*/ 75 h 101"/>
              <a:gd name="T58" fmla="*/ 75 w 127"/>
              <a:gd name="T59" fmla="*/ 92 h 101"/>
              <a:gd name="T60" fmla="*/ 76 w 127"/>
              <a:gd name="T61" fmla="*/ 29 h 101"/>
              <a:gd name="T62" fmla="*/ 118 w 127"/>
              <a:gd name="T63" fmla="*/ 3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 h="101">
                <a:moveTo>
                  <a:pt x="126" y="31"/>
                </a:moveTo>
                <a:cubicBezTo>
                  <a:pt x="110" y="9"/>
                  <a:pt x="110" y="9"/>
                  <a:pt x="110" y="9"/>
                </a:cubicBezTo>
                <a:cubicBezTo>
                  <a:pt x="109" y="8"/>
                  <a:pt x="108" y="7"/>
                  <a:pt x="107" y="7"/>
                </a:cubicBezTo>
                <a:cubicBezTo>
                  <a:pt x="107" y="7"/>
                  <a:pt x="107" y="7"/>
                  <a:pt x="107" y="7"/>
                </a:cubicBezTo>
                <a:cubicBezTo>
                  <a:pt x="59" y="0"/>
                  <a:pt x="59" y="0"/>
                  <a:pt x="59" y="0"/>
                </a:cubicBezTo>
                <a:cubicBezTo>
                  <a:pt x="58" y="0"/>
                  <a:pt x="57" y="0"/>
                  <a:pt x="57" y="0"/>
                </a:cubicBezTo>
                <a:cubicBezTo>
                  <a:pt x="18" y="15"/>
                  <a:pt x="18" y="15"/>
                  <a:pt x="18" y="15"/>
                </a:cubicBezTo>
                <a:cubicBezTo>
                  <a:pt x="18" y="15"/>
                  <a:pt x="18" y="15"/>
                  <a:pt x="18" y="15"/>
                </a:cubicBezTo>
                <a:cubicBezTo>
                  <a:pt x="18" y="15"/>
                  <a:pt x="18" y="15"/>
                  <a:pt x="18" y="15"/>
                </a:cubicBezTo>
                <a:cubicBezTo>
                  <a:pt x="18" y="15"/>
                  <a:pt x="18" y="15"/>
                  <a:pt x="18" y="15"/>
                </a:cubicBezTo>
                <a:cubicBezTo>
                  <a:pt x="17" y="15"/>
                  <a:pt x="17" y="15"/>
                  <a:pt x="17" y="15"/>
                </a:cubicBezTo>
                <a:cubicBezTo>
                  <a:pt x="17" y="15"/>
                  <a:pt x="17" y="16"/>
                  <a:pt x="17" y="16"/>
                </a:cubicBezTo>
                <a:cubicBezTo>
                  <a:pt x="17" y="16"/>
                  <a:pt x="17" y="16"/>
                  <a:pt x="17" y="16"/>
                </a:cubicBezTo>
                <a:cubicBezTo>
                  <a:pt x="0" y="38"/>
                  <a:pt x="0" y="38"/>
                  <a:pt x="0" y="38"/>
                </a:cubicBezTo>
                <a:cubicBezTo>
                  <a:pt x="0" y="39"/>
                  <a:pt x="0" y="40"/>
                  <a:pt x="0" y="41"/>
                </a:cubicBezTo>
                <a:cubicBezTo>
                  <a:pt x="0" y="42"/>
                  <a:pt x="1" y="43"/>
                  <a:pt x="2" y="43"/>
                </a:cubicBezTo>
                <a:cubicBezTo>
                  <a:pt x="16" y="47"/>
                  <a:pt x="16" y="47"/>
                  <a:pt x="16" y="47"/>
                </a:cubicBezTo>
                <a:cubicBezTo>
                  <a:pt x="16" y="82"/>
                  <a:pt x="16" y="82"/>
                  <a:pt x="16" y="82"/>
                </a:cubicBezTo>
                <a:cubicBezTo>
                  <a:pt x="16" y="83"/>
                  <a:pt x="17" y="85"/>
                  <a:pt x="19" y="85"/>
                </a:cubicBezTo>
                <a:cubicBezTo>
                  <a:pt x="71" y="101"/>
                  <a:pt x="71" y="101"/>
                  <a:pt x="71" y="101"/>
                </a:cubicBezTo>
                <a:cubicBezTo>
                  <a:pt x="71" y="101"/>
                  <a:pt x="71" y="101"/>
                  <a:pt x="71" y="101"/>
                </a:cubicBezTo>
                <a:cubicBezTo>
                  <a:pt x="71" y="101"/>
                  <a:pt x="71" y="101"/>
                  <a:pt x="72" y="101"/>
                </a:cubicBezTo>
                <a:cubicBezTo>
                  <a:pt x="72" y="101"/>
                  <a:pt x="72" y="101"/>
                  <a:pt x="72" y="101"/>
                </a:cubicBezTo>
                <a:cubicBezTo>
                  <a:pt x="72" y="101"/>
                  <a:pt x="72" y="101"/>
                  <a:pt x="72" y="101"/>
                </a:cubicBezTo>
                <a:cubicBezTo>
                  <a:pt x="73" y="101"/>
                  <a:pt x="73" y="101"/>
                  <a:pt x="73" y="101"/>
                </a:cubicBezTo>
                <a:cubicBezTo>
                  <a:pt x="73" y="101"/>
                  <a:pt x="73" y="101"/>
                  <a:pt x="73" y="101"/>
                </a:cubicBezTo>
                <a:cubicBezTo>
                  <a:pt x="110" y="80"/>
                  <a:pt x="110" y="80"/>
                  <a:pt x="110" y="80"/>
                </a:cubicBezTo>
                <a:cubicBezTo>
                  <a:pt x="111" y="79"/>
                  <a:pt x="112" y="78"/>
                  <a:pt x="112" y="77"/>
                </a:cubicBezTo>
                <a:cubicBezTo>
                  <a:pt x="112" y="42"/>
                  <a:pt x="112" y="42"/>
                  <a:pt x="112" y="42"/>
                </a:cubicBezTo>
                <a:cubicBezTo>
                  <a:pt x="125" y="36"/>
                  <a:pt x="125" y="36"/>
                  <a:pt x="125" y="36"/>
                </a:cubicBezTo>
                <a:cubicBezTo>
                  <a:pt x="126" y="36"/>
                  <a:pt x="126" y="35"/>
                  <a:pt x="126" y="34"/>
                </a:cubicBezTo>
                <a:cubicBezTo>
                  <a:pt x="127" y="33"/>
                  <a:pt x="126" y="32"/>
                  <a:pt x="126" y="31"/>
                </a:cubicBezTo>
                <a:close/>
                <a:moveTo>
                  <a:pt x="8" y="38"/>
                </a:moveTo>
                <a:cubicBezTo>
                  <a:pt x="21" y="21"/>
                  <a:pt x="21" y="21"/>
                  <a:pt x="21" y="21"/>
                </a:cubicBezTo>
                <a:cubicBezTo>
                  <a:pt x="66" y="30"/>
                  <a:pt x="66" y="30"/>
                  <a:pt x="66" y="30"/>
                </a:cubicBezTo>
                <a:cubicBezTo>
                  <a:pt x="53" y="50"/>
                  <a:pt x="53" y="50"/>
                  <a:pt x="53" y="50"/>
                </a:cubicBezTo>
                <a:lnTo>
                  <a:pt x="8" y="38"/>
                </a:lnTo>
                <a:close/>
                <a:moveTo>
                  <a:pt x="68" y="93"/>
                </a:moveTo>
                <a:cubicBezTo>
                  <a:pt x="23" y="80"/>
                  <a:pt x="23" y="80"/>
                  <a:pt x="23" y="80"/>
                </a:cubicBezTo>
                <a:cubicBezTo>
                  <a:pt x="23" y="48"/>
                  <a:pt x="23" y="48"/>
                  <a:pt x="23" y="48"/>
                </a:cubicBezTo>
                <a:cubicBezTo>
                  <a:pt x="53" y="56"/>
                  <a:pt x="53" y="56"/>
                  <a:pt x="53" y="56"/>
                </a:cubicBezTo>
                <a:cubicBezTo>
                  <a:pt x="54" y="56"/>
                  <a:pt x="54" y="56"/>
                  <a:pt x="54" y="56"/>
                </a:cubicBezTo>
                <a:cubicBezTo>
                  <a:pt x="55" y="56"/>
                  <a:pt x="56" y="56"/>
                  <a:pt x="57" y="55"/>
                </a:cubicBezTo>
                <a:cubicBezTo>
                  <a:pt x="68" y="38"/>
                  <a:pt x="68" y="38"/>
                  <a:pt x="68" y="38"/>
                </a:cubicBezTo>
                <a:lnTo>
                  <a:pt x="68" y="93"/>
                </a:lnTo>
                <a:close/>
                <a:moveTo>
                  <a:pt x="71" y="24"/>
                </a:moveTo>
                <a:cubicBezTo>
                  <a:pt x="31" y="17"/>
                  <a:pt x="31" y="17"/>
                  <a:pt x="31" y="17"/>
                </a:cubicBezTo>
                <a:cubicBezTo>
                  <a:pt x="58" y="7"/>
                  <a:pt x="58" y="7"/>
                  <a:pt x="58" y="7"/>
                </a:cubicBezTo>
                <a:cubicBezTo>
                  <a:pt x="96" y="12"/>
                  <a:pt x="96" y="12"/>
                  <a:pt x="96" y="12"/>
                </a:cubicBezTo>
                <a:lnTo>
                  <a:pt x="71" y="24"/>
                </a:lnTo>
                <a:close/>
                <a:moveTo>
                  <a:pt x="75" y="92"/>
                </a:moveTo>
                <a:cubicBezTo>
                  <a:pt x="75" y="42"/>
                  <a:pt x="75" y="42"/>
                  <a:pt x="75" y="42"/>
                </a:cubicBezTo>
                <a:cubicBezTo>
                  <a:pt x="80" y="54"/>
                  <a:pt x="80" y="54"/>
                  <a:pt x="80" y="54"/>
                </a:cubicBezTo>
                <a:cubicBezTo>
                  <a:pt x="81" y="54"/>
                  <a:pt x="81" y="55"/>
                  <a:pt x="82" y="55"/>
                </a:cubicBezTo>
                <a:cubicBezTo>
                  <a:pt x="83" y="55"/>
                  <a:pt x="83" y="55"/>
                  <a:pt x="83" y="55"/>
                </a:cubicBezTo>
                <a:cubicBezTo>
                  <a:pt x="84" y="55"/>
                  <a:pt x="84" y="55"/>
                  <a:pt x="85" y="55"/>
                </a:cubicBezTo>
                <a:cubicBezTo>
                  <a:pt x="106" y="45"/>
                  <a:pt x="106" y="45"/>
                  <a:pt x="106" y="45"/>
                </a:cubicBezTo>
                <a:cubicBezTo>
                  <a:pt x="106" y="75"/>
                  <a:pt x="106" y="75"/>
                  <a:pt x="106" y="75"/>
                </a:cubicBezTo>
                <a:cubicBezTo>
                  <a:pt x="106" y="75"/>
                  <a:pt x="106" y="75"/>
                  <a:pt x="106" y="75"/>
                </a:cubicBezTo>
                <a:lnTo>
                  <a:pt x="75" y="92"/>
                </a:lnTo>
                <a:close/>
                <a:moveTo>
                  <a:pt x="85" y="48"/>
                </a:moveTo>
                <a:cubicBezTo>
                  <a:pt x="76" y="29"/>
                  <a:pt x="76" y="29"/>
                  <a:pt x="76" y="29"/>
                </a:cubicBezTo>
                <a:cubicBezTo>
                  <a:pt x="106" y="15"/>
                  <a:pt x="106" y="15"/>
                  <a:pt x="106" y="15"/>
                </a:cubicBezTo>
                <a:cubicBezTo>
                  <a:pt x="118" y="32"/>
                  <a:pt x="118" y="32"/>
                  <a:pt x="118" y="32"/>
                </a:cubicBezTo>
                <a:lnTo>
                  <a:pt x="85" y="48"/>
                </a:lnTo>
                <a:close/>
              </a:path>
            </a:pathLst>
          </a:custGeom>
          <a:solidFill>
            <a:schemeClr val="accent3"/>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grpSp>
        <p:nvGrpSpPr>
          <p:cNvPr id="218" name="Group 217"/>
          <p:cNvGrpSpPr/>
          <p:nvPr/>
        </p:nvGrpSpPr>
        <p:grpSpPr>
          <a:xfrm>
            <a:off x="14801588" y="3168872"/>
            <a:ext cx="636932" cy="641300"/>
            <a:chOff x="4751388" y="877888"/>
            <a:chExt cx="481013" cy="484187"/>
          </a:xfrm>
          <a:solidFill>
            <a:schemeClr val="accent1"/>
          </a:solidFill>
        </p:grpSpPr>
        <p:sp>
          <p:nvSpPr>
            <p:cNvPr id="219" name="Oval 195"/>
            <p:cNvSpPr>
              <a:spLocks noChangeArrowheads="1"/>
            </p:cNvSpPr>
            <p:nvPr/>
          </p:nvSpPr>
          <p:spPr bwMode="auto">
            <a:xfrm>
              <a:off x="4830763" y="960438"/>
              <a:ext cx="323850" cy="319087"/>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0" name="Rectangle 196"/>
            <p:cNvSpPr>
              <a:spLocks noChangeArrowheads="1"/>
            </p:cNvSpPr>
            <p:nvPr/>
          </p:nvSpPr>
          <p:spPr bwMode="auto">
            <a:xfrm>
              <a:off x="4973638" y="877888"/>
              <a:ext cx="41275" cy="603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1" name="Rectangle 197"/>
            <p:cNvSpPr>
              <a:spLocks noChangeArrowheads="1"/>
            </p:cNvSpPr>
            <p:nvPr/>
          </p:nvSpPr>
          <p:spPr bwMode="auto">
            <a:xfrm>
              <a:off x="5176838" y="1100138"/>
              <a:ext cx="55563" cy="412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2" name="Rectangle 198"/>
            <p:cNvSpPr>
              <a:spLocks noChangeArrowheads="1"/>
            </p:cNvSpPr>
            <p:nvPr/>
          </p:nvSpPr>
          <p:spPr bwMode="auto">
            <a:xfrm>
              <a:off x="4973638" y="1303338"/>
              <a:ext cx="41275" cy="58737"/>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3" name="Rectangle 199"/>
            <p:cNvSpPr>
              <a:spLocks noChangeArrowheads="1"/>
            </p:cNvSpPr>
            <p:nvPr/>
          </p:nvSpPr>
          <p:spPr bwMode="auto">
            <a:xfrm>
              <a:off x="4751388" y="1100138"/>
              <a:ext cx="57150" cy="4127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4" name="Freeform 200"/>
            <p:cNvSpPr>
              <a:spLocks/>
            </p:cNvSpPr>
            <p:nvPr/>
          </p:nvSpPr>
          <p:spPr bwMode="auto">
            <a:xfrm>
              <a:off x="5108576" y="935038"/>
              <a:ext cx="68263" cy="71437"/>
            </a:xfrm>
            <a:custGeom>
              <a:avLst/>
              <a:gdLst>
                <a:gd name="T0" fmla="*/ 43 w 43"/>
                <a:gd name="T1" fmla="*/ 18 h 45"/>
                <a:gd name="T2" fmla="*/ 19 w 43"/>
                <a:gd name="T3" fmla="*/ 45 h 45"/>
                <a:gd name="T4" fmla="*/ 0 w 43"/>
                <a:gd name="T5" fmla="*/ 26 h 45"/>
                <a:gd name="T6" fmla="*/ 26 w 43"/>
                <a:gd name="T7" fmla="*/ 0 h 45"/>
                <a:gd name="T8" fmla="*/ 43 w 43"/>
                <a:gd name="T9" fmla="*/ 18 h 45"/>
              </a:gdLst>
              <a:ahLst/>
              <a:cxnLst>
                <a:cxn ang="0">
                  <a:pos x="T0" y="T1"/>
                </a:cxn>
                <a:cxn ang="0">
                  <a:pos x="T2" y="T3"/>
                </a:cxn>
                <a:cxn ang="0">
                  <a:pos x="T4" y="T5"/>
                </a:cxn>
                <a:cxn ang="0">
                  <a:pos x="T6" y="T7"/>
                </a:cxn>
                <a:cxn ang="0">
                  <a:pos x="T8" y="T9"/>
                </a:cxn>
              </a:cxnLst>
              <a:rect l="0" t="0" r="r" b="b"/>
              <a:pathLst>
                <a:path w="43" h="45">
                  <a:moveTo>
                    <a:pt x="43" y="18"/>
                  </a:moveTo>
                  <a:lnTo>
                    <a:pt x="19" y="45"/>
                  </a:lnTo>
                  <a:lnTo>
                    <a:pt x="0" y="26"/>
                  </a:lnTo>
                  <a:lnTo>
                    <a:pt x="26" y="0"/>
                  </a:lnTo>
                  <a:lnTo>
                    <a:pt x="43"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5" name="Freeform 201"/>
            <p:cNvSpPr>
              <a:spLocks/>
            </p:cNvSpPr>
            <p:nvPr/>
          </p:nvSpPr>
          <p:spPr bwMode="auto">
            <a:xfrm>
              <a:off x="5108576" y="1235075"/>
              <a:ext cx="68263" cy="71437"/>
            </a:xfrm>
            <a:custGeom>
              <a:avLst/>
              <a:gdLst>
                <a:gd name="T0" fmla="*/ 19 w 43"/>
                <a:gd name="T1" fmla="*/ 0 h 45"/>
                <a:gd name="T2" fmla="*/ 43 w 43"/>
                <a:gd name="T3" fmla="*/ 26 h 45"/>
                <a:gd name="T4" fmla="*/ 26 w 43"/>
                <a:gd name="T5" fmla="*/ 45 h 45"/>
                <a:gd name="T6" fmla="*/ 0 w 43"/>
                <a:gd name="T7" fmla="*/ 19 h 45"/>
                <a:gd name="T8" fmla="*/ 19 w 43"/>
                <a:gd name="T9" fmla="*/ 0 h 45"/>
              </a:gdLst>
              <a:ahLst/>
              <a:cxnLst>
                <a:cxn ang="0">
                  <a:pos x="T0" y="T1"/>
                </a:cxn>
                <a:cxn ang="0">
                  <a:pos x="T2" y="T3"/>
                </a:cxn>
                <a:cxn ang="0">
                  <a:pos x="T4" y="T5"/>
                </a:cxn>
                <a:cxn ang="0">
                  <a:pos x="T6" y="T7"/>
                </a:cxn>
                <a:cxn ang="0">
                  <a:pos x="T8" y="T9"/>
                </a:cxn>
              </a:cxnLst>
              <a:rect l="0" t="0" r="r" b="b"/>
              <a:pathLst>
                <a:path w="43" h="45">
                  <a:moveTo>
                    <a:pt x="19" y="0"/>
                  </a:moveTo>
                  <a:lnTo>
                    <a:pt x="43" y="26"/>
                  </a:lnTo>
                  <a:lnTo>
                    <a:pt x="26" y="45"/>
                  </a:lnTo>
                  <a:lnTo>
                    <a:pt x="0" y="19"/>
                  </a:lnTo>
                  <a:lnTo>
                    <a:pt x="1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6" name="Freeform 202"/>
            <p:cNvSpPr>
              <a:spLocks/>
            </p:cNvSpPr>
            <p:nvPr/>
          </p:nvSpPr>
          <p:spPr bwMode="auto">
            <a:xfrm>
              <a:off x="4808538" y="1235075"/>
              <a:ext cx="66675" cy="71437"/>
            </a:xfrm>
            <a:custGeom>
              <a:avLst/>
              <a:gdLst>
                <a:gd name="T0" fmla="*/ 26 w 42"/>
                <a:gd name="T1" fmla="*/ 0 h 45"/>
                <a:gd name="T2" fmla="*/ 42 w 42"/>
                <a:gd name="T3" fmla="*/ 19 h 45"/>
                <a:gd name="T4" fmla="*/ 19 w 42"/>
                <a:gd name="T5" fmla="*/ 45 h 45"/>
                <a:gd name="T6" fmla="*/ 0 w 42"/>
                <a:gd name="T7" fmla="*/ 26 h 45"/>
                <a:gd name="T8" fmla="*/ 26 w 42"/>
                <a:gd name="T9" fmla="*/ 0 h 45"/>
              </a:gdLst>
              <a:ahLst/>
              <a:cxnLst>
                <a:cxn ang="0">
                  <a:pos x="T0" y="T1"/>
                </a:cxn>
                <a:cxn ang="0">
                  <a:pos x="T2" y="T3"/>
                </a:cxn>
                <a:cxn ang="0">
                  <a:pos x="T4" y="T5"/>
                </a:cxn>
                <a:cxn ang="0">
                  <a:pos x="T6" y="T7"/>
                </a:cxn>
                <a:cxn ang="0">
                  <a:pos x="T8" y="T9"/>
                </a:cxn>
              </a:cxnLst>
              <a:rect l="0" t="0" r="r" b="b"/>
              <a:pathLst>
                <a:path w="42" h="45">
                  <a:moveTo>
                    <a:pt x="26" y="0"/>
                  </a:moveTo>
                  <a:lnTo>
                    <a:pt x="42" y="19"/>
                  </a:lnTo>
                  <a:lnTo>
                    <a:pt x="19" y="45"/>
                  </a:lnTo>
                  <a:lnTo>
                    <a:pt x="0" y="26"/>
                  </a:lnTo>
                  <a:lnTo>
                    <a:pt x="2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7" name="Freeform 203"/>
            <p:cNvSpPr>
              <a:spLocks/>
            </p:cNvSpPr>
            <p:nvPr/>
          </p:nvSpPr>
          <p:spPr bwMode="auto">
            <a:xfrm>
              <a:off x="4808538" y="935038"/>
              <a:ext cx="66675" cy="71437"/>
            </a:xfrm>
            <a:custGeom>
              <a:avLst/>
              <a:gdLst>
                <a:gd name="T0" fmla="*/ 42 w 42"/>
                <a:gd name="T1" fmla="*/ 26 h 45"/>
                <a:gd name="T2" fmla="*/ 26 w 42"/>
                <a:gd name="T3" fmla="*/ 45 h 45"/>
                <a:gd name="T4" fmla="*/ 0 w 42"/>
                <a:gd name="T5" fmla="*/ 18 h 45"/>
                <a:gd name="T6" fmla="*/ 19 w 42"/>
                <a:gd name="T7" fmla="*/ 0 h 45"/>
                <a:gd name="T8" fmla="*/ 42 w 42"/>
                <a:gd name="T9" fmla="*/ 26 h 45"/>
              </a:gdLst>
              <a:ahLst/>
              <a:cxnLst>
                <a:cxn ang="0">
                  <a:pos x="T0" y="T1"/>
                </a:cxn>
                <a:cxn ang="0">
                  <a:pos x="T2" y="T3"/>
                </a:cxn>
                <a:cxn ang="0">
                  <a:pos x="T4" y="T5"/>
                </a:cxn>
                <a:cxn ang="0">
                  <a:pos x="T6" y="T7"/>
                </a:cxn>
                <a:cxn ang="0">
                  <a:pos x="T8" y="T9"/>
                </a:cxn>
              </a:cxnLst>
              <a:rect l="0" t="0" r="r" b="b"/>
              <a:pathLst>
                <a:path w="42" h="45">
                  <a:moveTo>
                    <a:pt x="42" y="26"/>
                  </a:moveTo>
                  <a:lnTo>
                    <a:pt x="26" y="45"/>
                  </a:lnTo>
                  <a:lnTo>
                    <a:pt x="0" y="18"/>
                  </a:lnTo>
                  <a:lnTo>
                    <a:pt x="19" y="0"/>
                  </a:lnTo>
                  <a:lnTo>
                    <a:pt x="42"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8" name="Freeform 204"/>
            <p:cNvSpPr>
              <a:spLocks/>
            </p:cNvSpPr>
            <p:nvPr/>
          </p:nvSpPr>
          <p:spPr bwMode="auto">
            <a:xfrm>
              <a:off x="5045076" y="889000"/>
              <a:ext cx="60325" cy="68262"/>
            </a:xfrm>
            <a:custGeom>
              <a:avLst/>
              <a:gdLst>
                <a:gd name="T0" fmla="*/ 38 w 38"/>
                <a:gd name="T1" fmla="*/ 10 h 43"/>
                <a:gd name="T2" fmla="*/ 24 w 38"/>
                <a:gd name="T3" fmla="*/ 43 h 43"/>
                <a:gd name="T4" fmla="*/ 0 w 38"/>
                <a:gd name="T5" fmla="*/ 33 h 43"/>
                <a:gd name="T6" fmla="*/ 12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4" y="43"/>
                  </a:lnTo>
                  <a:lnTo>
                    <a:pt x="0" y="33"/>
                  </a:lnTo>
                  <a:lnTo>
                    <a:pt x="12" y="0"/>
                  </a:lnTo>
                  <a:lnTo>
                    <a:pt x="38"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29" name="Freeform 205"/>
            <p:cNvSpPr>
              <a:spLocks/>
            </p:cNvSpPr>
            <p:nvPr/>
          </p:nvSpPr>
          <p:spPr bwMode="auto">
            <a:xfrm>
              <a:off x="5154613" y="1171575"/>
              <a:ext cx="71438" cy="60325"/>
            </a:xfrm>
            <a:custGeom>
              <a:avLst/>
              <a:gdLst>
                <a:gd name="T0" fmla="*/ 9 w 45"/>
                <a:gd name="T1" fmla="*/ 0 h 38"/>
                <a:gd name="T2" fmla="*/ 45 w 45"/>
                <a:gd name="T3" fmla="*/ 14 h 38"/>
                <a:gd name="T4" fmla="*/ 33 w 45"/>
                <a:gd name="T5" fmla="*/ 38 h 38"/>
                <a:gd name="T6" fmla="*/ 0 w 45"/>
                <a:gd name="T7" fmla="*/ 23 h 38"/>
                <a:gd name="T8" fmla="*/ 9 w 45"/>
                <a:gd name="T9" fmla="*/ 0 h 38"/>
              </a:gdLst>
              <a:ahLst/>
              <a:cxnLst>
                <a:cxn ang="0">
                  <a:pos x="T0" y="T1"/>
                </a:cxn>
                <a:cxn ang="0">
                  <a:pos x="T2" y="T3"/>
                </a:cxn>
                <a:cxn ang="0">
                  <a:pos x="T4" y="T5"/>
                </a:cxn>
                <a:cxn ang="0">
                  <a:pos x="T6" y="T7"/>
                </a:cxn>
                <a:cxn ang="0">
                  <a:pos x="T8" y="T9"/>
                </a:cxn>
              </a:cxnLst>
              <a:rect l="0" t="0" r="r" b="b"/>
              <a:pathLst>
                <a:path w="45" h="38">
                  <a:moveTo>
                    <a:pt x="9" y="0"/>
                  </a:moveTo>
                  <a:lnTo>
                    <a:pt x="45" y="14"/>
                  </a:lnTo>
                  <a:lnTo>
                    <a:pt x="33" y="38"/>
                  </a:lnTo>
                  <a:lnTo>
                    <a:pt x="0" y="23"/>
                  </a:lnTo>
                  <a:lnTo>
                    <a:pt x="9"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30" name="Freeform 206"/>
            <p:cNvSpPr>
              <a:spLocks/>
            </p:cNvSpPr>
            <p:nvPr/>
          </p:nvSpPr>
          <p:spPr bwMode="auto">
            <a:xfrm>
              <a:off x="4883151" y="1284288"/>
              <a:ext cx="60325" cy="66675"/>
            </a:xfrm>
            <a:custGeom>
              <a:avLst/>
              <a:gdLst>
                <a:gd name="T0" fmla="*/ 38 w 38"/>
                <a:gd name="T1" fmla="*/ 9 h 42"/>
                <a:gd name="T2" fmla="*/ 24 w 38"/>
                <a:gd name="T3" fmla="*/ 42 h 42"/>
                <a:gd name="T4" fmla="*/ 0 w 38"/>
                <a:gd name="T5" fmla="*/ 33 h 42"/>
                <a:gd name="T6" fmla="*/ 14 w 38"/>
                <a:gd name="T7" fmla="*/ 0 h 42"/>
                <a:gd name="T8" fmla="*/ 38 w 38"/>
                <a:gd name="T9" fmla="*/ 9 h 42"/>
              </a:gdLst>
              <a:ahLst/>
              <a:cxnLst>
                <a:cxn ang="0">
                  <a:pos x="T0" y="T1"/>
                </a:cxn>
                <a:cxn ang="0">
                  <a:pos x="T2" y="T3"/>
                </a:cxn>
                <a:cxn ang="0">
                  <a:pos x="T4" y="T5"/>
                </a:cxn>
                <a:cxn ang="0">
                  <a:pos x="T6" y="T7"/>
                </a:cxn>
                <a:cxn ang="0">
                  <a:pos x="T8" y="T9"/>
                </a:cxn>
              </a:cxnLst>
              <a:rect l="0" t="0" r="r" b="b"/>
              <a:pathLst>
                <a:path w="38" h="42">
                  <a:moveTo>
                    <a:pt x="38" y="9"/>
                  </a:moveTo>
                  <a:lnTo>
                    <a:pt x="24" y="42"/>
                  </a:lnTo>
                  <a:lnTo>
                    <a:pt x="0" y="33"/>
                  </a:lnTo>
                  <a:lnTo>
                    <a:pt x="14" y="0"/>
                  </a:lnTo>
                  <a:lnTo>
                    <a:pt x="38"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31" name="Freeform 207"/>
            <p:cNvSpPr>
              <a:spLocks/>
            </p:cNvSpPr>
            <p:nvPr/>
          </p:nvSpPr>
          <p:spPr bwMode="auto">
            <a:xfrm>
              <a:off x="4762501" y="1009650"/>
              <a:ext cx="68263" cy="60325"/>
            </a:xfrm>
            <a:custGeom>
              <a:avLst/>
              <a:gdLst>
                <a:gd name="T0" fmla="*/ 34 w 43"/>
                <a:gd name="T1" fmla="*/ 38 h 38"/>
                <a:gd name="T2" fmla="*/ 0 w 43"/>
                <a:gd name="T3" fmla="*/ 24 h 38"/>
                <a:gd name="T4" fmla="*/ 10 w 43"/>
                <a:gd name="T5" fmla="*/ 0 h 38"/>
                <a:gd name="T6" fmla="*/ 43 w 43"/>
                <a:gd name="T7" fmla="*/ 14 h 38"/>
                <a:gd name="T8" fmla="*/ 34 w 43"/>
                <a:gd name="T9" fmla="*/ 38 h 38"/>
              </a:gdLst>
              <a:ahLst/>
              <a:cxnLst>
                <a:cxn ang="0">
                  <a:pos x="T0" y="T1"/>
                </a:cxn>
                <a:cxn ang="0">
                  <a:pos x="T2" y="T3"/>
                </a:cxn>
                <a:cxn ang="0">
                  <a:pos x="T4" y="T5"/>
                </a:cxn>
                <a:cxn ang="0">
                  <a:pos x="T6" y="T7"/>
                </a:cxn>
                <a:cxn ang="0">
                  <a:pos x="T8" y="T9"/>
                </a:cxn>
              </a:cxnLst>
              <a:rect l="0" t="0" r="r" b="b"/>
              <a:pathLst>
                <a:path w="43" h="38">
                  <a:moveTo>
                    <a:pt x="34" y="38"/>
                  </a:moveTo>
                  <a:lnTo>
                    <a:pt x="0" y="24"/>
                  </a:lnTo>
                  <a:lnTo>
                    <a:pt x="10" y="0"/>
                  </a:lnTo>
                  <a:lnTo>
                    <a:pt x="43" y="14"/>
                  </a:lnTo>
                  <a:lnTo>
                    <a:pt x="34" y="3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32" name="Freeform 208"/>
            <p:cNvSpPr>
              <a:spLocks/>
            </p:cNvSpPr>
            <p:nvPr/>
          </p:nvSpPr>
          <p:spPr bwMode="auto">
            <a:xfrm>
              <a:off x="5154613" y="1009650"/>
              <a:ext cx="66675" cy="60325"/>
            </a:xfrm>
            <a:custGeom>
              <a:avLst/>
              <a:gdLst>
                <a:gd name="T0" fmla="*/ 0 w 42"/>
                <a:gd name="T1" fmla="*/ 14 h 38"/>
                <a:gd name="T2" fmla="*/ 33 w 42"/>
                <a:gd name="T3" fmla="*/ 0 h 38"/>
                <a:gd name="T4" fmla="*/ 42 w 42"/>
                <a:gd name="T5" fmla="*/ 24 h 38"/>
                <a:gd name="T6" fmla="*/ 9 w 42"/>
                <a:gd name="T7" fmla="*/ 38 h 38"/>
                <a:gd name="T8" fmla="*/ 0 w 42"/>
                <a:gd name="T9" fmla="*/ 14 h 38"/>
              </a:gdLst>
              <a:ahLst/>
              <a:cxnLst>
                <a:cxn ang="0">
                  <a:pos x="T0" y="T1"/>
                </a:cxn>
                <a:cxn ang="0">
                  <a:pos x="T2" y="T3"/>
                </a:cxn>
                <a:cxn ang="0">
                  <a:pos x="T4" y="T5"/>
                </a:cxn>
                <a:cxn ang="0">
                  <a:pos x="T6" y="T7"/>
                </a:cxn>
                <a:cxn ang="0">
                  <a:pos x="T8" y="T9"/>
                </a:cxn>
              </a:cxnLst>
              <a:rect l="0" t="0" r="r" b="b"/>
              <a:pathLst>
                <a:path w="42" h="38">
                  <a:moveTo>
                    <a:pt x="0" y="14"/>
                  </a:moveTo>
                  <a:lnTo>
                    <a:pt x="33" y="0"/>
                  </a:lnTo>
                  <a:lnTo>
                    <a:pt x="42" y="24"/>
                  </a:lnTo>
                  <a:lnTo>
                    <a:pt x="9" y="38"/>
                  </a:lnTo>
                  <a:lnTo>
                    <a:pt x="0" y="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33" name="Freeform 209"/>
            <p:cNvSpPr>
              <a:spLocks/>
            </p:cNvSpPr>
            <p:nvPr/>
          </p:nvSpPr>
          <p:spPr bwMode="auto">
            <a:xfrm>
              <a:off x="5045076" y="1279525"/>
              <a:ext cx="60325" cy="71437"/>
            </a:xfrm>
            <a:custGeom>
              <a:avLst/>
              <a:gdLst>
                <a:gd name="T0" fmla="*/ 38 w 38"/>
                <a:gd name="T1" fmla="*/ 33 h 45"/>
                <a:gd name="T2" fmla="*/ 14 w 38"/>
                <a:gd name="T3" fmla="*/ 45 h 45"/>
                <a:gd name="T4" fmla="*/ 0 w 38"/>
                <a:gd name="T5" fmla="*/ 12 h 45"/>
                <a:gd name="T6" fmla="*/ 24 w 38"/>
                <a:gd name="T7" fmla="*/ 0 h 45"/>
                <a:gd name="T8" fmla="*/ 38 w 38"/>
                <a:gd name="T9" fmla="*/ 33 h 45"/>
              </a:gdLst>
              <a:ahLst/>
              <a:cxnLst>
                <a:cxn ang="0">
                  <a:pos x="T0" y="T1"/>
                </a:cxn>
                <a:cxn ang="0">
                  <a:pos x="T2" y="T3"/>
                </a:cxn>
                <a:cxn ang="0">
                  <a:pos x="T4" y="T5"/>
                </a:cxn>
                <a:cxn ang="0">
                  <a:pos x="T6" y="T7"/>
                </a:cxn>
                <a:cxn ang="0">
                  <a:pos x="T8" y="T9"/>
                </a:cxn>
              </a:cxnLst>
              <a:rect l="0" t="0" r="r" b="b"/>
              <a:pathLst>
                <a:path w="38" h="45">
                  <a:moveTo>
                    <a:pt x="38" y="33"/>
                  </a:moveTo>
                  <a:lnTo>
                    <a:pt x="14" y="45"/>
                  </a:lnTo>
                  <a:lnTo>
                    <a:pt x="0" y="12"/>
                  </a:lnTo>
                  <a:lnTo>
                    <a:pt x="24" y="0"/>
                  </a:lnTo>
                  <a:lnTo>
                    <a:pt x="38"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34" name="Freeform 210"/>
            <p:cNvSpPr>
              <a:spLocks/>
            </p:cNvSpPr>
            <p:nvPr/>
          </p:nvSpPr>
          <p:spPr bwMode="auto">
            <a:xfrm>
              <a:off x="4762501" y="1171575"/>
              <a:ext cx="68263" cy="60325"/>
            </a:xfrm>
            <a:custGeom>
              <a:avLst/>
              <a:gdLst>
                <a:gd name="T0" fmla="*/ 43 w 43"/>
                <a:gd name="T1" fmla="*/ 23 h 38"/>
                <a:gd name="T2" fmla="*/ 10 w 43"/>
                <a:gd name="T3" fmla="*/ 38 h 38"/>
                <a:gd name="T4" fmla="*/ 0 w 43"/>
                <a:gd name="T5" fmla="*/ 14 h 38"/>
                <a:gd name="T6" fmla="*/ 34 w 43"/>
                <a:gd name="T7" fmla="*/ 0 h 38"/>
                <a:gd name="T8" fmla="*/ 43 w 43"/>
                <a:gd name="T9" fmla="*/ 23 h 38"/>
              </a:gdLst>
              <a:ahLst/>
              <a:cxnLst>
                <a:cxn ang="0">
                  <a:pos x="T0" y="T1"/>
                </a:cxn>
                <a:cxn ang="0">
                  <a:pos x="T2" y="T3"/>
                </a:cxn>
                <a:cxn ang="0">
                  <a:pos x="T4" y="T5"/>
                </a:cxn>
                <a:cxn ang="0">
                  <a:pos x="T6" y="T7"/>
                </a:cxn>
                <a:cxn ang="0">
                  <a:pos x="T8" y="T9"/>
                </a:cxn>
              </a:cxnLst>
              <a:rect l="0" t="0" r="r" b="b"/>
              <a:pathLst>
                <a:path w="43" h="38">
                  <a:moveTo>
                    <a:pt x="43" y="23"/>
                  </a:moveTo>
                  <a:lnTo>
                    <a:pt x="10" y="38"/>
                  </a:lnTo>
                  <a:lnTo>
                    <a:pt x="0" y="14"/>
                  </a:lnTo>
                  <a:lnTo>
                    <a:pt x="34" y="0"/>
                  </a:lnTo>
                  <a:lnTo>
                    <a:pt x="43" y="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sp>
          <p:nvSpPr>
            <p:cNvPr id="235" name="Freeform 211"/>
            <p:cNvSpPr>
              <a:spLocks/>
            </p:cNvSpPr>
            <p:nvPr/>
          </p:nvSpPr>
          <p:spPr bwMode="auto">
            <a:xfrm>
              <a:off x="4879976" y="889000"/>
              <a:ext cx="60325" cy="68262"/>
            </a:xfrm>
            <a:custGeom>
              <a:avLst/>
              <a:gdLst>
                <a:gd name="T0" fmla="*/ 38 w 38"/>
                <a:gd name="T1" fmla="*/ 33 h 43"/>
                <a:gd name="T2" fmla="*/ 14 w 38"/>
                <a:gd name="T3" fmla="*/ 43 h 43"/>
                <a:gd name="T4" fmla="*/ 0 w 38"/>
                <a:gd name="T5" fmla="*/ 10 h 43"/>
                <a:gd name="T6" fmla="*/ 23 w 38"/>
                <a:gd name="T7" fmla="*/ 0 h 43"/>
                <a:gd name="T8" fmla="*/ 38 w 38"/>
                <a:gd name="T9" fmla="*/ 33 h 43"/>
              </a:gdLst>
              <a:ahLst/>
              <a:cxnLst>
                <a:cxn ang="0">
                  <a:pos x="T0" y="T1"/>
                </a:cxn>
                <a:cxn ang="0">
                  <a:pos x="T2" y="T3"/>
                </a:cxn>
                <a:cxn ang="0">
                  <a:pos x="T4" y="T5"/>
                </a:cxn>
                <a:cxn ang="0">
                  <a:pos x="T6" y="T7"/>
                </a:cxn>
                <a:cxn ang="0">
                  <a:pos x="T8" y="T9"/>
                </a:cxn>
              </a:cxnLst>
              <a:rect l="0" t="0" r="r" b="b"/>
              <a:pathLst>
                <a:path w="38" h="43">
                  <a:moveTo>
                    <a:pt x="38" y="33"/>
                  </a:moveTo>
                  <a:lnTo>
                    <a:pt x="14" y="43"/>
                  </a:lnTo>
                  <a:lnTo>
                    <a:pt x="0" y="10"/>
                  </a:lnTo>
                  <a:lnTo>
                    <a:pt x="23" y="0"/>
                  </a:lnTo>
                  <a:lnTo>
                    <a:pt x="38" y="3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1828434" fontAlgn="auto">
                <a:spcBef>
                  <a:spcPts val="0"/>
                </a:spcBef>
                <a:spcAft>
                  <a:spcPts val="0"/>
                </a:spcAft>
                <a:defRPr/>
              </a:pPr>
              <a:endParaRPr lang="id-ID">
                <a:latin typeface="Raleway Black"/>
                <a:ea typeface="+mn-ea"/>
                <a:cs typeface="Raleway Black"/>
              </a:endParaRPr>
            </a:p>
          </p:txBody>
        </p:sp>
      </p:grpSp>
      <p:sp>
        <p:nvSpPr>
          <p:cNvPr id="236" name="Freeform 212"/>
          <p:cNvSpPr>
            <a:spLocks/>
          </p:cNvSpPr>
          <p:nvPr/>
        </p:nvSpPr>
        <p:spPr bwMode="auto">
          <a:xfrm>
            <a:off x="20544223" y="5713729"/>
            <a:ext cx="149225" cy="152400"/>
          </a:xfrm>
          <a:custGeom>
            <a:avLst/>
            <a:gdLst>
              <a:gd name="T0" fmla="*/ 27 w 30"/>
              <a:gd name="T1" fmla="*/ 25 h 31"/>
              <a:gd name="T2" fmla="*/ 7 w 30"/>
              <a:gd name="T3" fmla="*/ 1 h 31"/>
              <a:gd name="T4" fmla="*/ 7 w 30"/>
              <a:gd name="T5" fmla="*/ 12 h 31"/>
              <a:gd name="T6" fmla="*/ 17 w 30"/>
              <a:gd name="T7" fmla="*/ 22 h 31"/>
              <a:gd name="T8" fmla="*/ 27 w 30"/>
              <a:gd name="T9" fmla="*/ 25 h 31"/>
            </a:gdLst>
            <a:ahLst/>
            <a:cxnLst>
              <a:cxn ang="0">
                <a:pos x="T0" y="T1"/>
              </a:cxn>
              <a:cxn ang="0">
                <a:pos x="T2" y="T3"/>
              </a:cxn>
              <a:cxn ang="0">
                <a:pos x="T4" y="T5"/>
              </a:cxn>
              <a:cxn ang="0">
                <a:pos x="T6" y="T7"/>
              </a:cxn>
              <a:cxn ang="0">
                <a:pos x="T8" y="T9"/>
              </a:cxn>
            </a:cxnLst>
            <a:rect l="0" t="0" r="r" b="b"/>
            <a:pathLst>
              <a:path w="30" h="31">
                <a:moveTo>
                  <a:pt x="27" y="25"/>
                </a:moveTo>
                <a:cubicBezTo>
                  <a:pt x="30" y="12"/>
                  <a:pt x="20" y="0"/>
                  <a:pt x="7" y="1"/>
                </a:cubicBezTo>
                <a:cubicBezTo>
                  <a:pt x="0" y="2"/>
                  <a:pt x="0" y="12"/>
                  <a:pt x="7" y="12"/>
                </a:cubicBezTo>
                <a:cubicBezTo>
                  <a:pt x="13" y="11"/>
                  <a:pt x="18" y="15"/>
                  <a:pt x="17" y="22"/>
                </a:cubicBezTo>
                <a:cubicBezTo>
                  <a:pt x="16" y="29"/>
                  <a:pt x="26" y="31"/>
                  <a:pt x="27" y="25"/>
                </a:cubicBezTo>
              </a:path>
            </a:pathLst>
          </a:custGeom>
          <a:solidFill>
            <a:schemeClr val="accent4"/>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sp>
        <p:nvSpPr>
          <p:cNvPr id="237" name="Freeform 213"/>
          <p:cNvSpPr>
            <a:spLocks/>
          </p:cNvSpPr>
          <p:nvPr/>
        </p:nvSpPr>
        <p:spPr bwMode="auto">
          <a:xfrm>
            <a:off x="20409285" y="5856604"/>
            <a:ext cx="536575" cy="431800"/>
          </a:xfrm>
          <a:custGeom>
            <a:avLst/>
            <a:gdLst>
              <a:gd name="T0" fmla="*/ 3 w 108"/>
              <a:gd name="T1" fmla="*/ 15 h 87"/>
              <a:gd name="T2" fmla="*/ 2 w 108"/>
              <a:gd name="T3" fmla="*/ 41 h 87"/>
              <a:gd name="T4" fmla="*/ 31 w 108"/>
              <a:gd name="T5" fmla="*/ 87 h 87"/>
              <a:gd name="T6" fmla="*/ 35 w 108"/>
              <a:gd name="T7" fmla="*/ 87 h 87"/>
              <a:gd name="T8" fmla="*/ 50 w 108"/>
              <a:gd name="T9" fmla="*/ 82 h 87"/>
              <a:gd name="T10" fmla="*/ 64 w 108"/>
              <a:gd name="T11" fmla="*/ 87 h 87"/>
              <a:gd name="T12" fmla="*/ 94 w 108"/>
              <a:gd name="T13" fmla="*/ 10 h 87"/>
              <a:gd name="T14" fmla="*/ 91 w 108"/>
              <a:gd name="T15" fmla="*/ 7 h 87"/>
              <a:gd name="T16" fmla="*/ 70 w 108"/>
              <a:gd name="T17" fmla="*/ 0 h 87"/>
              <a:gd name="T18" fmla="*/ 50 w 108"/>
              <a:gd name="T19" fmla="*/ 4 h 87"/>
              <a:gd name="T20" fmla="*/ 50 w 108"/>
              <a:gd name="T21" fmla="*/ 4 h 87"/>
              <a:gd name="T22" fmla="*/ 45 w 108"/>
              <a:gd name="T23" fmla="*/ 2 h 87"/>
              <a:gd name="T24" fmla="*/ 31 w 108"/>
              <a:gd name="T25" fmla="*/ 0 h 87"/>
              <a:gd name="T26" fmla="*/ 30 w 108"/>
              <a:gd name="T27" fmla="*/ 0 h 87"/>
              <a:gd name="T28" fmla="*/ 3 w 108"/>
              <a:gd name="T29"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87">
                <a:moveTo>
                  <a:pt x="3" y="15"/>
                </a:moveTo>
                <a:cubicBezTo>
                  <a:pt x="0" y="23"/>
                  <a:pt x="1" y="33"/>
                  <a:pt x="2" y="41"/>
                </a:cubicBezTo>
                <a:cubicBezTo>
                  <a:pt x="5" y="57"/>
                  <a:pt x="13" y="82"/>
                  <a:pt x="31" y="87"/>
                </a:cubicBezTo>
                <a:cubicBezTo>
                  <a:pt x="32" y="87"/>
                  <a:pt x="34" y="87"/>
                  <a:pt x="35" y="87"/>
                </a:cubicBezTo>
                <a:cubicBezTo>
                  <a:pt x="40" y="87"/>
                  <a:pt x="45" y="85"/>
                  <a:pt x="50" y="82"/>
                </a:cubicBezTo>
                <a:cubicBezTo>
                  <a:pt x="54" y="86"/>
                  <a:pt x="59" y="87"/>
                  <a:pt x="64" y="87"/>
                </a:cubicBezTo>
                <a:cubicBezTo>
                  <a:pt x="90" y="87"/>
                  <a:pt x="108" y="29"/>
                  <a:pt x="94" y="10"/>
                </a:cubicBezTo>
                <a:cubicBezTo>
                  <a:pt x="93" y="9"/>
                  <a:pt x="92" y="8"/>
                  <a:pt x="91" y="7"/>
                </a:cubicBezTo>
                <a:cubicBezTo>
                  <a:pt x="86" y="2"/>
                  <a:pt x="78" y="0"/>
                  <a:pt x="70" y="0"/>
                </a:cubicBezTo>
                <a:cubicBezTo>
                  <a:pt x="63" y="0"/>
                  <a:pt x="55" y="2"/>
                  <a:pt x="50" y="4"/>
                </a:cubicBezTo>
                <a:cubicBezTo>
                  <a:pt x="50" y="4"/>
                  <a:pt x="50" y="4"/>
                  <a:pt x="50" y="4"/>
                </a:cubicBezTo>
                <a:cubicBezTo>
                  <a:pt x="49" y="4"/>
                  <a:pt x="45" y="3"/>
                  <a:pt x="45" y="2"/>
                </a:cubicBezTo>
                <a:cubicBezTo>
                  <a:pt x="40" y="1"/>
                  <a:pt x="36" y="0"/>
                  <a:pt x="31" y="0"/>
                </a:cubicBezTo>
                <a:cubicBezTo>
                  <a:pt x="31" y="0"/>
                  <a:pt x="30" y="0"/>
                  <a:pt x="30" y="0"/>
                </a:cubicBezTo>
                <a:cubicBezTo>
                  <a:pt x="19" y="0"/>
                  <a:pt x="7" y="4"/>
                  <a:pt x="3" y="15"/>
                </a:cubicBezTo>
              </a:path>
            </a:pathLst>
          </a:custGeom>
          <a:solidFill>
            <a:schemeClr val="accent4"/>
          </a:solidFill>
          <a:ln>
            <a:noFill/>
          </a:ln>
        </p:spPr>
        <p:txBody>
          <a:bodyPr lIns="182843" tIns="91422" rIns="182843" bIns="91422"/>
          <a:lstStyle/>
          <a:p>
            <a:pPr defTabSz="1828434" fontAlgn="auto">
              <a:spcBef>
                <a:spcPts val="0"/>
              </a:spcBef>
              <a:spcAft>
                <a:spcPts val="0"/>
              </a:spcAft>
              <a:defRPr/>
            </a:pPr>
            <a:endParaRPr lang="id-ID">
              <a:latin typeface="Raleway Black"/>
              <a:ea typeface="+mn-ea"/>
              <a:cs typeface="Raleway Black"/>
            </a:endParaRPr>
          </a:p>
        </p:txBody>
      </p:sp>
      <p:sp>
        <p:nvSpPr>
          <p:cNvPr id="238" name="Freeform 6"/>
          <p:cNvSpPr>
            <a:spLocks noEditPoints="1"/>
          </p:cNvSpPr>
          <p:nvPr/>
        </p:nvSpPr>
        <p:spPr bwMode="auto">
          <a:xfrm>
            <a:off x="15284835" y="8502967"/>
            <a:ext cx="3484563" cy="3714750"/>
          </a:xfrm>
          <a:custGeom>
            <a:avLst/>
            <a:gdLst>
              <a:gd name="T0" fmla="*/ 2705079 w 957"/>
              <a:gd name="T1" fmla="*/ 1139740 h 1020"/>
              <a:gd name="T2" fmla="*/ 2752409 w 957"/>
              <a:gd name="T3" fmla="*/ 1558494 h 1020"/>
              <a:gd name="T4" fmla="*/ 2563090 w 957"/>
              <a:gd name="T5" fmla="*/ 1868008 h 1020"/>
              <a:gd name="T6" fmla="*/ 2635905 w 957"/>
              <a:gd name="T7" fmla="*/ 1241697 h 1020"/>
              <a:gd name="T8" fmla="*/ 2563090 w 957"/>
              <a:gd name="T9" fmla="*/ 553484 h 1020"/>
              <a:gd name="T10" fmla="*/ 3469637 w 957"/>
              <a:gd name="T11" fmla="*/ 3368241 h 1020"/>
              <a:gd name="T12" fmla="*/ 2563090 w 957"/>
              <a:gd name="T13" fmla="*/ 3714168 h 1020"/>
              <a:gd name="T14" fmla="*/ 1740280 w 957"/>
              <a:gd name="T15" fmla="*/ 58261 h 1020"/>
              <a:gd name="T16" fmla="*/ 2563090 w 957"/>
              <a:gd name="T17" fmla="*/ 1121533 h 1020"/>
              <a:gd name="T18" fmla="*/ 2472071 w 957"/>
              <a:gd name="T19" fmla="*/ 1798823 h 1020"/>
              <a:gd name="T20" fmla="*/ 2563090 w 957"/>
              <a:gd name="T21" fmla="*/ 1868008 h 1020"/>
              <a:gd name="T22" fmla="*/ 2421100 w 957"/>
              <a:gd name="T23" fmla="*/ 2060999 h 1020"/>
              <a:gd name="T24" fmla="*/ 2490275 w 957"/>
              <a:gd name="T25" fmla="*/ 2632690 h 1020"/>
              <a:gd name="T26" fmla="*/ 2563090 w 957"/>
              <a:gd name="T27" fmla="*/ 3714168 h 1020"/>
              <a:gd name="T28" fmla="*/ 1740280 w 957"/>
              <a:gd name="T29" fmla="*/ 3583080 h 1020"/>
              <a:gd name="T30" fmla="*/ 1794891 w 957"/>
              <a:gd name="T31" fmla="*/ 3528460 h 1020"/>
              <a:gd name="T32" fmla="*/ 1740280 w 957"/>
              <a:gd name="T33" fmla="*/ 3477481 h 1020"/>
              <a:gd name="T34" fmla="*/ 1747561 w 957"/>
              <a:gd name="T35" fmla="*/ 3441067 h 1020"/>
              <a:gd name="T36" fmla="*/ 1747561 w 957"/>
              <a:gd name="T37" fmla="*/ 3335469 h 1020"/>
              <a:gd name="T38" fmla="*/ 1740280 w 957"/>
              <a:gd name="T39" fmla="*/ 3280848 h 1020"/>
              <a:gd name="T40" fmla="*/ 2144403 w 957"/>
              <a:gd name="T41" fmla="*/ 2414209 h 1020"/>
              <a:gd name="T42" fmla="*/ 1743920 w 957"/>
              <a:gd name="T43" fmla="*/ 2581711 h 1020"/>
              <a:gd name="T44" fmla="*/ 1740280 w 957"/>
              <a:gd name="T45" fmla="*/ 2232142 h 1020"/>
              <a:gd name="T46" fmla="*/ 1889550 w 957"/>
              <a:gd name="T47" fmla="*/ 2286762 h 1020"/>
              <a:gd name="T48" fmla="*/ 1740280 w 957"/>
              <a:gd name="T49" fmla="*/ 1864367 h 1020"/>
              <a:gd name="T50" fmla="*/ 2137122 w 957"/>
              <a:gd name="T51" fmla="*/ 1827953 h 1020"/>
              <a:gd name="T52" fmla="*/ 2417460 w 957"/>
              <a:gd name="T53" fmla="*/ 1161588 h 1020"/>
              <a:gd name="T54" fmla="*/ 1740280 w 957"/>
              <a:gd name="T55" fmla="*/ 58261 h 1020"/>
              <a:gd name="T56" fmla="*/ 1438097 w 957"/>
              <a:gd name="T57" fmla="*/ 127447 h 1020"/>
              <a:gd name="T58" fmla="*/ 1740280 w 957"/>
              <a:gd name="T59" fmla="*/ 58261 h 1020"/>
              <a:gd name="T60" fmla="*/ 1547320 w 957"/>
              <a:gd name="T61" fmla="*/ 742834 h 1020"/>
              <a:gd name="T62" fmla="*/ 1070381 w 957"/>
              <a:gd name="T63" fmla="*/ 1034141 h 1020"/>
              <a:gd name="T64" fmla="*/ 1317952 w 957"/>
              <a:gd name="T65" fmla="*/ 1842519 h 1020"/>
              <a:gd name="T66" fmla="*/ 1736639 w 957"/>
              <a:gd name="T67" fmla="*/ 1740561 h 1020"/>
              <a:gd name="T68" fmla="*/ 1740280 w 957"/>
              <a:gd name="T69" fmla="*/ 1864367 h 1020"/>
              <a:gd name="T70" fmla="*/ 1594650 w 957"/>
              <a:gd name="T71" fmla="*/ 2286762 h 1020"/>
              <a:gd name="T72" fmla="*/ 1740280 w 957"/>
              <a:gd name="T73" fmla="*/ 2581711 h 1020"/>
              <a:gd name="T74" fmla="*/ 1347078 w 957"/>
              <a:gd name="T75" fmla="*/ 2421492 h 1020"/>
              <a:gd name="T76" fmla="*/ 1740280 w 957"/>
              <a:gd name="T77" fmla="*/ 3280848 h 1020"/>
              <a:gd name="T78" fmla="*/ 1740280 w 957"/>
              <a:gd name="T79" fmla="*/ 3335469 h 1020"/>
              <a:gd name="T80" fmla="*/ 1740280 w 957"/>
              <a:gd name="T81" fmla="*/ 3441067 h 1020"/>
              <a:gd name="T82" fmla="*/ 1696591 w 957"/>
              <a:gd name="T83" fmla="*/ 3528460 h 1020"/>
              <a:gd name="T84" fmla="*/ 1740280 w 957"/>
              <a:gd name="T85" fmla="*/ 3714168 h 1020"/>
              <a:gd name="T86" fmla="*/ 921110 w 957"/>
              <a:gd name="T87" fmla="*/ 2658179 h 1020"/>
              <a:gd name="T88" fmla="*/ 1245137 w 957"/>
              <a:gd name="T89" fmla="*/ 2330458 h 1020"/>
              <a:gd name="T90" fmla="*/ 964799 w 957"/>
              <a:gd name="T91" fmla="*/ 1889856 h 1020"/>
              <a:gd name="T92" fmla="*/ 921110 w 957"/>
              <a:gd name="T93" fmla="*/ 1736920 h 1020"/>
              <a:gd name="T94" fmla="*/ 1004848 w 957"/>
              <a:gd name="T95" fmla="*/ 1241697 h 1020"/>
              <a:gd name="T96" fmla="*/ 921110 w 957"/>
              <a:gd name="T97" fmla="*/ 520712 h 1020"/>
              <a:gd name="T98" fmla="*/ 779121 w 957"/>
              <a:gd name="T99" fmla="*/ 1139740 h 1020"/>
              <a:gd name="T100" fmla="*/ 921110 w 957"/>
              <a:gd name="T101" fmla="*/ 1128816 h 1020"/>
              <a:gd name="T102" fmla="*/ 921110 w 957"/>
              <a:gd name="T103" fmla="*/ 1736920 h 1020"/>
              <a:gd name="T104" fmla="*/ 826451 w 957"/>
              <a:gd name="T105" fmla="*/ 1784257 h 1020"/>
              <a:gd name="T106" fmla="*/ 724510 w 957"/>
              <a:gd name="T107" fmla="*/ 1307241 h 1020"/>
              <a:gd name="T108" fmla="*/ 921110 w 957"/>
              <a:gd name="T109" fmla="*/ 3714168 h 1020"/>
              <a:gd name="T110" fmla="*/ 10922 w 957"/>
              <a:gd name="T111" fmla="*/ 3368241 h 1020"/>
              <a:gd name="T112" fmla="*/ 921110 w 957"/>
              <a:gd name="T113" fmla="*/ 3714168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lIns="243791" tIns="121896" rIns="243791" bIns="121896"/>
          <a:lstStyle/>
          <a:p>
            <a:endParaRPr lang="en-IN"/>
          </a:p>
        </p:txBody>
      </p:sp>
      <p:sp>
        <p:nvSpPr>
          <p:cNvPr id="239" name="TextBox 238"/>
          <p:cNvSpPr txBox="1">
            <a:spLocks noChangeArrowheads="1"/>
          </p:cNvSpPr>
          <p:nvPr/>
        </p:nvSpPr>
        <p:spPr bwMode="auto">
          <a:xfrm>
            <a:off x="1643063" y="2551113"/>
            <a:ext cx="5865812" cy="338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a:lnSpc>
                <a:spcPct val="130000"/>
              </a:lnSpc>
            </a:pPr>
            <a:r>
              <a:rPr lang="en-IN" altLang="en-US" sz="2800" dirty="0"/>
              <a:t>creativity is taking known systems and putting together in unique ways</a:t>
            </a:r>
          </a:p>
          <a:p>
            <a:pPr algn="just">
              <a:lnSpc>
                <a:spcPct val="130000"/>
              </a:lnSpc>
            </a:pPr>
            <a:endParaRPr lang="en-IN" altLang="en-US" sz="2800" dirty="0"/>
          </a:p>
          <a:p>
            <a:pPr algn="just">
              <a:lnSpc>
                <a:spcPct val="130000"/>
              </a:lnSpc>
            </a:pPr>
            <a:r>
              <a:rPr lang="en-IN" altLang="en-US" sz="2800" dirty="0"/>
              <a:t>If you study the history of invention, you’ll see a relationship and tie of all these variables. </a:t>
            </a:r>
            <a:endParaRPr lang="en-US" altLang="en-US" sz="2800" dirty="0"/>
          </a:p>
        </p:txBody>
      </p:sp>
      <p:sp>
        <p:nvSpPr>
          <p:cNvPr id="241" name="TextBox 240"/>
          <p:cNvSpPr txBox="1">
            <a:spLocks noChangeArrowheads="1"/>
          </p:cNvSpPr>
          <p:nvPr/>
        </p:nvSpPr>
        <p:spPr bwMode="auto">
          <a:xfrm>
            <a:off x="1576170" y="956831"/>
            <a:ext cx="17083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altLang="en-US" sz="6000" dirty="0">
                <a:solidFill>
                  <a:schemeClr val="tx2"/>
                </a:solidFill>
                <a:latin typeface="Exo" panose="02000503000000000000" pitchFamily="50" charset="0"/>
              </a:rPr>
              <a:t>CREATIVITY</a:t>
            </a:r>
            <a:endParaRPr lang="id-ID" altLang="en-US" sz="6000" dirty="0">
              <a:solidFill>
                <a:schemeClr val="tx2"/>
              </a:solidFill>
              <a:latin typeface="Exo" panose="02000503000000000000" pitchFamily="50" charset="0"/>
            </a:endParaRPr>
          </a:p>
        </p:txBody>
      </p:sp>
      <p:grpSp>
        <p:nvGrpSpPr>
          <p:cNvPr id="242" name="Group 241"/>
          <p:cNvGrpSpPr>
            <a:grpSpLocks/>
          </p:cNvGrpSpPr>
          <p:nvPr/>
        </p:nvGrpSpPr>
        <p:grpSpPr bwMode="auto">
          <a:xfrm>
            <a:off x="1671638" y="2035944"/>
            <a:ext cx="2738438" cy="73030"/>
            <a:chOff x="1775295" y="2028839"/>
            <a:chExt cx="3631535" cy="45722"/>
          </a:xfrm>
        </p:grpSpPr>
        <p:sp>
          <p:nvSpPr>
            <p:cNvPr id="243" name="Rectangle 242"/>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44" name="Rectangle 243"/>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45" name="Rectangle 244"/>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46" name="Rectangle 245"/>
            <p:cNvSpPr/>
            <p:nvPr/>
          </p:nvSpPr>
          <p:spPr>
            <a:xfrm flipV="1">
              <a:off x="3640535" y="2028839"/>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47" name="Rectangle 246"/>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48" name="Rectangle 247"/>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grpSp>
      <p:sp>
        <p:nvSpPr>
          <p:cNvPr id="257" name="TextBox 256"/>
          <p:cNvSpPr txBox="1">
            <a:spLocks noChangeArrowheads="1"/>
          </p:cNvSpPr>
          <p:nvPr/>
        </p:nvSpPr>
        <p:spPr bwMode="auto">
          <a:xfrm>
            <a:off x="1271623" y="8506109"/>
            <a:ext cx="8187987" cy="3389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just">
              <a:lnSpc>
                <a:spcPct val="130000"/>
              </a:lnSpc>
            </a:pPr>
            <a:r>
              <a:rPr lang="en-IN" altLang="en-US" sz="2800" dirty="0"/>
              <a:t>Intelligence has been defined in many different ways including as one's capacity for logic, understanding, self-awareness, learning, emotional knowledge, planning, creativity and problem solving.</a:t>
            </a:r>
          </a:p>
          <a:p>
            <a:pPr algn="just">
              <a:lnSpc>
                <a:spcPct val="130000"/>
              </a:lnSpc>
            </a:pPr>
            <a:r>
              <a:rPr lang="en-IN" altLang="en-US" sz="2800" dirty="0"/>
              <a:t>        the ability to extract significant information from any situation.</a:t>
            </a:r>
            <a:endParaRPr lang="en-US" altLang="en-US" sz="2800" dirty="0"/>
          </a:p>
        </p:txBody>
      </p:sp>
      <p:grpSp>
        <p:nvGrpSpPr>
          <p:cNvPr id="258" name="Group 257"/>
          <p:cNvGrpSpPr>
            <a:grpSpLocks/>
          </p:cNvGrpSpPr>
          <p:nvPr/>
        </p:nvGrpSpPr>
        <p:grpSpPr bwMode="auto">
          <a:xfrm>
            <a:off x="1331912" y="8290194"/>
            <a:ext cx="2738438" cy="73025"/>
            <a:chOff x="1775295" y="2028842"/>
            <a:chExt cx="3631535" cy="45719"/>
          </a:xfrm>
        </p:grpSpPr>
        <p:sp>
          <p:nvSpPr>
            <p:cNvPr id="259" name="Rectangle 258"/>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60" name="Rectangle 259"/>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61" name="Rectangle 260"/>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62" name="Rectangle 261"/>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63" name="Rectangle 262"/>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264" name="Rectangle 263"/>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grpSp>
      <p:sp>
        <p:nvSpPr>
          <p:cNvPr id="265" name="TextBox 264"/>
          <p:cNvSpPr txBox="1">
            <a:spLocks noChangeArrowheads="1"/>
          </p:cNvSpPr>
          <p:nvPr/>
        </p:nvSpPr>
        <p:spPr bwMode="auto">
          <a:xfrm>
            <a:off x="1080181" y="7036858"/>
            <a:ext cx="170830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altLang="en-US" sz="6000" dirty="0">
                <a:solidFill>
                  <a:schemeClr val="tx2"/>
                </a:solidFill>
                <a:latin typeface="Exo" panose="02000503000000000000" pitchFamily="50" charset="0"/>
              </a:rPr>
              <a:t>INTELLIGENCE</a:t>
            </a:r>
            <a:endParaRPr lang="id-ID" altLang="en-US" sz="6000" dirty="0">
              <a:solidFill>
                <a:schemeClr val="tx2"/>
              </a:solidFill>
              <a:latin typeface="Exo" panose="02000503000000000000" pitchFamily="50" charset="0"/>
            </a:endParaRPr>
          </a:p>
        </p:txBody>
      </p:sp>
    </p:spTree>
    <p:extLst>
      <p:ext uri="{BB962C8B-B14F-4D97-AF65-F5344CB8AC3E}">
        <p14:creationId xmlns:p14="http://schemas.microsoft.com/office/powerpoint/2010/main" val="4081927925"/>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1"/>
                                        </p:tgtEl>
                                        <p:attrNameLst>
                                          <p:attrName>style.visibility</p:attrName>
                                        </p:attrNameLst>
                                      </p:cBhvr>
                                      <p:to>
                                        <p:strVal val="visible"/>
                                      </p:to>
                                    </p:set>
                                    <p:anim calcmode="lin" valueType="num">
                                      <p:cBhvr additive="base">
                                        <p:cTn id="7" dur="500" fill="hold"/>
                                        <p:tgtEl>
                                          <p:spTgt spid="241"/>
                                        </p:tgtEl>
                                        <p:attrNameLst>
                                          <p:attrName>ppt_x</p:attrName>
                                        </p:attrNameLst>
                                      </p:cBhvr>
                                      <p:tavLst>
                                        <p:tav tm="0">
                                          <p:val>
                                            <p:strVal val="0-#ppt_w/2"/>
                                          </p:val>
                                        </p:tav>
                                        <p:tav tm="100000">
                                          <p:val>
                                            <p:strVal val="#ppt_x"/>
                                          </p:val>
                                        </p:tav>
                                      </p:tavLst>
                                    </p:anim>
                                    <p:anim calcmode="lin" valueType="num">
                                      <p:cBhvr additive="base">
                                        <p:cTn id="8" dur="500" fill="hold"/>
                                        <p:tgtEl>
                                          <p:spTgt spid="24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242"/>
                                        </p:tgtEl>
                                        <p:attrNameLst>
                                          <p:attrName>style.visibility</p:attrName>
                                        </p:attrNameLst>
                                      </p:cBhvr>
                                      <p:to>
                                        <p:strVal val="visible"/>
                                      </p:to>
                                    </p:set>
                                    <p:anim calcmode="lin" valueType="num">
                                      <p:cBhvr additive="base">
                                        <p:cTn id="12" dur="500" fill="hold"/>
                                        <p:tgtEl>
                                          <p:spTgt spid="242"/>
                                        </p:tgtEl>
                                        <p:attrNameLst>
                                          <p:attrName>ppt_x</p:attrName>
                                        </p:attrNameLst>
                                      </p:cBhvr>
                                      <p:tavLst>
                                        <p:tav tm="0">
                                          <p:val>
                                            <p:strVal val="0-#ppt_w/2"/>
                                          </p:val>
                                        </p:tav>
                                        <p:tav tm="100000">
                                          <p:val>
                                            <p:strVal val="#ppt_x"/>
                                          </p:val>
                                        </p:tav>
                                      </p:tavLst>
                                    </p:anim>
                                    <p:anim calcmode="lin" valueType="num">
                                      <p:cBhvr additive="base">
                                        <p:cTn id="13" dur="500" fill="hold"/>
                                        <p:tgtEl>
                                          <p:spTgt spid="2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39"/>
                                        </p:tgtEl>
                                        <p:attrNameLst>
                                          <p:attrName>style.visibility</p:attrName>
                                        </p:attrNameLst>
                                      </p:cBhvr>
                                      <p:to>
                                        <p:strVal val="visible"/>
                                      </p:to>
                                    </p:set>
                                    <p:anim calcmode="lin" valueType="num">
                                      <p:cBhvr additive="base">
                                        <p:cTn id="16" dur="500" fill="hold"/>
                                        <p:tgtEl>
                                          <p:spTgt spid="239"/>
                                        </p:tgtEl>
                                        <p:attrNameLst>
                                          <p:attrName>ppt_x</p:attrName>
                                        </p:attrNameLst>
                                      </p:cBhvr>
                                      <p:tavLst>
                                        <p:tav tm="0">
                                          <p:val>
                                            <p:strVal val="0-#ppt_w/2"/>
                                          </p:val>
                                        </p:tav>
                                        <p:tav tm="100000">
                                          <p:val>
                                            <p:strVal val="#ppt_x"/>
                                          </p:val>
                                        </p:tav>
                                      </p:tavLst>
                                    </p:anim>
                                    <p:anim calcmode="lin" valueType="num">
                                      <p:cBhvr additive="base">
                                        <p:cTn id="17" dur="500" fill="hold"/>
                                        <p:tgtEl>
                                          <p:spTgt spid="239"/>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2" presetClass="entr" presetSubtype="4" fill="hold" nodeType="afterEffect">
                                  <p:stCondLst>
                                    <p:cond delay="0"/>
                                  </p:stCondLst>
                                  <p:childTnLst>
                                    <p:set>
                                      <p:cBhvr>
                                        <p:cTn id="20" dur="1" fill="hold">
                                          <p:stCondLst>
                                            <p:cond delay="0"/>
                                          </p:stCondLst>
                                        </p:cTn>
                                        <p:tgtEl>
                                          <p:spTgt spid="238"/>
                                        </p:tgtEl>
                                        <p:attrNameLst>
                                          <p:attrName>style.visibility</p:attrName>
                                        </p:attrNameLst>
                                      </p:cBhvr>
                                      <p:to>
                                        <p:strVal val="visible"/>
                                      </p:to>
                                    </p:set>
                                    <p:animEffect transition="in" filter="wipe(down)">
                                      <p:cBhvr>
                                        <p:cTn id="21" dur="500"/>
                                        <p:tgtEl>
                                          <p:spTgt spid="238"/>
                                        </p:tgtEl>
                                      </p:cBhvr>
                                    </p:animEffect>
                                  </p:childTnLst>
                                </p:cTn>
                              </p:par>
                            </p:childTnLst>
                          </p:cTn>
                        </p:par>
                        <p:par>
                          <p:cTn id="22" fill="hold" nodeType="afterGroup">
                            <p:stCondLst>
                              <p:cond delay="1500"/>
                            </p:stCondLst>
                            <p:childTnLst>
                              <p:par>
                                <p:cTn id="23" presetID="53" presetClass="entr" presetSubtype="16" fill="hold" nodeType="afterEffect">
                                  <p:stCondLst>
                                    <p:cond delay="0"/>
                                  </p:stCondLst>
                                  <p:childTnLst>
                                    <p:set>
                                      <p:cBhvr>
                                        <p:cTn id="24" dur="1" fill="hold">
                                          <p:stCondLst>
                                            <p:cond delay="0"/>
                                          </p:stCondLst>
                                        </p:cTn>
                                        <p:tgtEl>
                                          <p:spTgt spid="95"/>
                                        </p:tgtEl>
                                        <p:attrNameLst>
                                          <p:attrName>style.visibility</p:attrName>
                                        </p:attrNameLst>
                                      </p:cBhvr>
                                      <p:to>
                                        <p:strVal val="visible"/>
                                      </p:to>
                                    </p:set>
                                    <p:anim calcmode="lin" valueType="num">
                                      <p:cBhvr>
                                        <p:cTn id="25" dur="500" fill="hold"/>
                                        <p:tgtEl>
                                          <p:spTgt spid="95"/>
                                        </p:tgtEl>
                                        <p:attrNameLst>
                                          <p:attrName>ppt_w</p:attrName>
                                        </p:attrNameLst>
                                      </p:cBhvr>
                                      <p:tavLst>
                                        <p:tav tm="0">
                                          <p:val>
                                            <p:fltVal val="0"/>
                                          </p:val>
                                        </p:tav>
                                        <p:tav tm="100000">
                                          <p:val>
                                            <p:strVal val="#ppt_w"/>
                                          </p:val>
                                        </p:tav>
                                      </p:tavLst>
                                    </p:anim>
                                    <p:anim calcmode="lin" valueType="num">
                                      <p:cBhvr>
                                        <p:cTn id="26" dur="500" fill="hold"/>
                                        <p:tgtEl>
                                          <p:spTgt spid="95"/>
                                        </p:tgtEl>
                                        <p:attrNameLst>
                                          <p:attrName>ppt_h</p:attrName>
                                        </p:attrNameLst>
                                      </p:cBhvr>
                                      <p:tavLst>
                                        <p:tav tm="0">
                                          <p:val>
                                            <p:fltVal val="0"/>
                                          </p:val>
                                        </p:tav>
                                        <p:tav tm="100000">
                                          <p:val>
                                            <p:strVal val="#ppt_h"/>
                                          </p:val>
                                        </p:tav>
                                      </p:tavLst>
                                    </p:anim>
                                    <p:animEffect transition="in" filter="fade">
                                      <p:cBhvr>
                                        <p:cTn id="27" dur="500"/>
                                        <p:tgtEl>
                                          <p:spTgt spid="95"/>
                                        </p:tgtEl>
                                      </p:cBhvr>
                                    </p:animEffect>
                                  </p:childTnLst>
                                </p:cTn>
                              </p:par>
                              <p:par>
                                <p:cTn id="28" presetID="53" presetClass="entr" presetSubtype="16" fill="hold" nodeType="withEffect">
                                  <p:stCondLst>
                                    <p:cond delay="0"/>
                                  </p:stCondLst>
                                  <p:childTnLst>
                                    <p:set>
                                      <p:cBhvr>
                                        <p:cTn id="29" dur="1" fill="hold">
                                          <p:stCondLst>
                                            <p:cond delay="0"/>
                                          </p:stCondLst>
                                        </p:cTn>
                                        <p:tgtEl>
                                          <p:spTgt spid="96"/>
                                        </p:tgtEl>
                                        <p:attrNameLst>
                                          <p:attrName>style.visibility</p:attrName>
                                        </p:attrNameLst>
                                      </p:cBhvr>
                                      <p:to>
                                        <p:strVal val="visible"/>
                                      </p:to>
                                    </p:set>
                                    <p:anim calcmode="lin" valueType="num">
                                      <p:cBhvr>
                                        <p:cTn id="30" dur="500" fill="hold"/>
                                        <p:tgtEl>
                                          <p:spTgt spid="96"/>
                                        </p:tgtEl>
                                        <p:attrNameLst>
                                          <p:attrName>ppt_w</p:attrName>
                                        </p:attrNameLst>
                                      </p:cBhvr>
                                      <p:tavLst>
                                        <p:tav tm="0">
                                          <p:val>
                                            <p:fltVal val="0"/>
                                          </p:val>
                                        </p:tav>
                                        <p:tav tm="100000">
                                          <p:val>
                                            <p:strVal val="#ppt_w"/>
                                          </p:val>
                                        </p:tav>
                                      </p:tavLst>
                                    </p:anim>
                                    <p:anim calcmode="lin" valueType="num">
                                      <p:cBhvr>
                                        <p:cTn id="31" dur="500" fill="hold"/>
                                        <p:tgtEl>
                                          <p:spTgt spid="96"/>
                                        </p:tgtEl>
                                        <p:attrNameLst>
                                          <p:attrName>ppt_h</p:attrName>
                                        </p:attrNameLst>
                                      </p:cBhvr>
                                      <p:tavLst>
                                        <p:tav tm="0">
                                          <p:val>
                                            <p:fltVal val="0"/>
                                          </p:val>
                                        </p:tav>
                                        <p:tav tm="100000">
                                          <p:val>
                                            <p:strVal val="#ppt_h"/>
                                          </p:val>
                                        </p:tav>
                                      </p:tavLst>
                                    </p:anim>
                                    <p:animEffect transition="in" filter="fade">
                                      <p:cBhvr>
                                        <p:cTn id="32" dur="500"/>
                                        <p:tgtEl>
                                          <p:spTgt spid="96"/>
                                        </p:tgtEl>
                                      </p:cBhvr>
                                    </p:animEffect>
                                  </p:childTnLst>
                                </p:cTn>
                              </p:par>
                              <p:par>
                                <p:cTn id="33" presetID="53" presetClass="entr" presetSubtype="16" fill="hold" nodeType="withEffect">
                                  <p:stCondLst>
                                    <p:cond delay="0"/>
                                  </p:stCondLst>
                                  <p:childTnLst>
                                    <p:set>
                                      <p:cBhvr>
                                        <p:cTn id="34" dur="1" fill="hold">
                                          <p:stCondLst>
                                            <p:cond delay="0"/>
                                          </p:stCondLst>
                                        </p:cTn>
                                        <p:tgtEl>
                                          <p:spTgt spid="97"/>
                                        </p:tgtEl>
                                        <p:attrNameLst>
                                          <p:attrName>style.visibility</p:attrName>
                                        </p:attrNameLst>
                                      </p:cBhvr>
                                      <p:to>
                                        <p:strVal val="visible"/>
                                      </p:to>
                                    </p:set>
                                    <p:anim calcmode="lin" valueType="num">
                                      <p:cBhvr>
                                        <p:cTn id="35" dur="500" fill="hold"/>
                                        <p:tgtEl>
                                          <p:spTgt spid="97"/>
                                        </p:tgtEl>
                                        <p:attrNameLst>
                                          <p:attrName>ppt_w</p:attrName>
                                        </p:attrNameLst>
                                      </p:cBhvr>
                                      <p:tavLst>
                                        <p:tav tm="0">
                                          <p:val>
                                            <p:fltVal val="0"/>
                                          </p:val>
                                        </p:tav>
                                        <p:tav tm="100000">
                                          <p:val>
                                            <p:strVal val="#ppt_w"/>
                                          </p:val>
                                        </p:tav>
                                      </p:tavLst>
                                    </p:anim>
                                    <p:anim calcmode="lin" valueType="num">
                                      <p:cBhvr>
                                        <p:cTn id="36" dur="500" fill="hold"/>
                                        <p:tgtEl>
                                          <p:spTgt spid="97"/>
                                        </p:tgtEl>
                                        <p:attrNameLst>
                                          <p:attrName>ppt_h</p:attrName>
                                        </p:attrNameLst>
                                      </p:cBhvr>
                                      <p:tavLst>
                                        <p:tav tm="0">
                                          <p:val>
                                            <p:fltVal val="0"/>
                                          </p:val>
                                        </p:tav>
                                        <p:tav tm="100000">
                                          <p:val>
                                            <p:strVal val="#ppt_h"/>
                                          </p:val>
                                        </p:tav>
                                      </p:tavLst>
                                    </p:anim>
                                    <p:animEffect transition="in" filter="fade">
                                      <p:cBhvr>
                                        <p:cTn id="37" dur="500"/>
                                        <p:tgtEl>
                                          <p:spTgt spid="97"/>
                                        </p:tgtEl>
                                      </p:cBhvr>
                                    </p:animEffect>
                                  </p:childTnLst>
                                </p:cTn>
                              </p:par>
                              <p:par>
                                <p:cTn id="38" presetID="53" presetClass="entr" presetSubtype="16" fill="hold" nodeType="withEffect">
                                  <p:stCondLst>
                                    <p:cond delay="0"/>
                                  </p:stCondLst>
                                  <p:childTnLst>
                                    <p:set>
                                      <p:cBhvr>
                                        <p:cTn id="39" dur="1" fill="hold">
                                          <p:stCondLst>
                                            <p:cond delay="0"/>
                                          </p:stCondLst>
                                        </p:cTn>
                                        <p:tgtEl>
                                          <p:spTgt spid="103"/>
                                        </p:tgtEl>
                                        <p:attrNameLst>
                                          <p:attrName>style.visibility</p:attrName>
                                        </p:attrNameLst>
                                      </p:cBhvr>
                                      <p:to>
                                        <p:strVal val="visible"/>
                                      </p:to>
                                    </p:set>
                                    <p:anim calcmode="lin" valueType="num">
                                      <p:cBhvr>
                                        <p:cTn id="40" dur="500" fill="hold"/>
                                        <p:tgtEl>
                                          <p:spTgt spid="103"/>
                                        </p:tgtEl>
                                        <p:attrNameLst>
                                          <p:attrName>ppt_w</p:attrName>
                                        </p:attrNameLst>
                                      </p:cBhvr>
                                      <p:tavLst>
                                        <p:tav tm="0">
                                          <p:val>
                                            <p:fltVal val="0"/>
                                          </p:val>
                                        </p:tav>
                                        <p:tav tm="100000">
                                          <p:val>
                                            <p:strVal val="#ppt_w"/>
                                          </p:val>
                                        </p:tav>
                                      </p:tavLst>
                                    </p:anim>
                                    <p:anim calcmode="lin" valueType="num">
                                      <p:cBhvr>
                                        <p:cTn id="41" dur="500" fill="hold"/>
                                        <p:tgtEl>
                                          <p:spTgt spid="103"/>
                                        </p:tgtEl>
                                        <p:attrNameLst>
                                          <p:attrName>ppt_h</p:attrName>
                                        </p:attrNameLst>
                                      </p:cBhvr>
                                      <p:tavLst>
                                        <p:tav tm="0">
                                          <p:val>
                                            <p:fltVal val="0"/>
                                          </p:val>
                                        </p:tav>
                                        <p:tav tm="100000">
                                          <p:val>
                                            <p:strVal val="#ppt_h"/>
                                          </p:val>
                                        </p:tav>
                                      </p:tavLst>
                                    </p:anim>
                                    <p:animEffect transition="in" filter="fade">
                                      <p:cBhvr>
                                        <p:cTn id="42" dur="500"/>
                                        <p:tgtEl>
                                          <p:spTgt spid="103"/>
                                        </p:tgtEl>
                                      </p:cBhvr>
                                    </p:animEffect>
                                  </p:childTnLst>
                                </p:cTn>
                              </p:par>
                              <p:par>
                                <p:cTn id="43" presetID="53" presetClass="entr" presetSubtype="16"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anim calcmode="lin" valueType="num">
                                      <p:cBhvr>
                                        <p:cTn id="45" dur="500" fill="hold"/>
                                        <p:tgtEl>
                                          <p:spTgt spid="104"/>
                                        </p:tgtEl>
                                        <p:attrNameLst>
                                          <p:attrName>ppt_w</p:attrName>
                                        </p:attrNameLst>
                                      </p:cBhvr>
                                      <p:tavLst>
                                        <p:tav tm="0">
                                          <p:val>
                                            <p:fltVal val="0"/>
                                          </p:val>
                                        </p:tav>
                                        <p:tav tm="100000">
                                          <p:val>
                                            <p:strVal val="#ppt_w"/>
                                          </p:val>
                                        </p:tav>
                                      </p:tavLst>
                                    </p:anim>
                                    <p:anim calcmode="lin" valueType="num">
                                      <p:cBhvr>
                                        <p:cTn id="46" dur="500" fill="hold"/>
                                        <p:tgtEl>
                                          <p:spTgt spid="104"/>
                                        </p:tgtEl>
                                        <p:attrNameLst>
                                          <p:attrName>ppt_h</p:attrName>
                                        </p:attrNameLst>
                                      </p:cBhvr>
                                      <p:tavLst>
                                        <p:tav tm="0">
                                          <p:val>
                                            <p:fltVal val="0"/>
                                          </p:val>
                                        </p:tav>
                                        <p:tav tm="100000">
                                          <p:val>
                                            <p:strVal val="#ppt_h"/>
                                          </p:val>
                                        </p:tav>
                                      </p:tavLst>
                                    </p:anim>
                                    <p:animEffect transition="in" filter="fade">
                                      <p:cBhvr>
                                        <p:cTn id="47" dur="500"/>
                                        <p:tgtEl>
                                          <p:spTgt spid="104"/>
                                        </p:tgtEl>
                                      </p:cBhvr>
                                    </p:animEffect>
                                  </p:childTnLst>
                                </p:cTn>
                              </p:par>
                              <p:par>
                                <p:cTn id="48" presetID="53" presetClass="entr" presetSubtype="16" fill="hold" nodeType="withEffect">
                                  <p:stCondLst>
                                    <p:cond delay="0"/>
                                  </p:stCondLst>
                                  <p:childTnLst>
                                    <p:set>
                                      <p:cBhvr>
                                        <p:cTn id="49" dur="1" fill="hold">
                                          <p:stCondLst>
                                            <p:cond delay="0"/>
                                          </p:stCondLst>
                                        </p:cTn>
                                        <p:tgtEl>
                                          <p:spTgt spid="107"/>
                                        </p:tgtEl>
                                        <p:attrNameLst>
                                          <p:attrName>style.visibility</p:attrName>
                                        </p:attrNameLst>
                                      </p:cBhvr>
                                      <p:to>
                                        <p:strVal val="visible"/>
                                      </p:to>
                                    </p:set>
                                    <p:anim calcmode="lin" valueType="num">
                                      <p:cBhvr>
                                        <p:cTn id="50" dur="500" fill="hold"/>
                                        <p:tgtEl>
                                          <p:spTgt spid="107"/>
                                        </p:tgtEl>
                                        <p:attrNameLst>
                                          <p:attrName>ppt_w</p:attrName>
                                        </p:attrNameLst>
                                      </p:cBhvr>
                                      <p:tavLst>
                                        <p:tav tm="0">
                                          <p:val>
                                            <p:fltVal val="0"/>
                                          </p:val>
                                        </p:tav>
                                        <p:tav tm="100000">
                                          <p:val>
                                            <p:strVal val="#ppt_w"/>
                                          </p:val>
                                        </p:tav>
                                      </p:tavLst>
                                    </p:anim>
                                    <p:anim calcmode="lin" valueType="num">
                                      <p:cBhvr>
                                        <p:cTn id="51" dur="500" fill="hold"/>
                                        <p:tgtEl>
                                          <p:spTgt spid="107"/>
                                        </p:tgtEl>
                                        <p:attrNameLst>
                                          <p:attrName>ppt_h</p:attrName>
                                        </p:attrNameLst>
                                      </p:cBhvr>
                                      <p:tavLst>
                                        <p:tav tm="0">
                                          <p:val>
                                            <p:fltVal val="0"/>
                                          </p:val>
                                        </p:tav>
                                        <p:tav tm="100000">
                                          <p:val>
                                            <p:strVal val="#ppt_h"/>
                                          </p:val>
                                        </p:tav>
                                      </p:tavLst>
                                    </p:anim>
                                    <p:animEffect transition="in" filter="fade">
                                      <p:cBhvr>
                                        <p:cTn id="52" dur="500"/>
                                        <p:tgtEl>
                                          <p:spTgt spid="107"/>
                                        </p:tgtEl>
                                      </p:cBhvr>
                                    </p:animEffect>
                                  </p:childTnLst>
                                </p:cTn>
                              </p:par>
                            </p:childTnLst>
                          </p:cTn>
                        </p:par>
                        <p:par>
                          <p:cTn id="53" fill="hold" nodeType="afterGroup">
                            <p:stCondLst>
                              <p:cond delay="2000"/>
                            </p:stCondLst>
                            <p:childTnLst>
                              <p:par>
                                <p:cTn id="54" presetID="53" presetClass="entr" presetSubtype="16" fill="hold" nodeType="after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par>
                                <p:cTn id="59" presetID="53" presetClass="entr" presetSubtype="16" fill="hold" nodeType="withEffect">
                                  <p:stCondLst>
                                    <p:cond delay="0"/>
                                  </p:stCondLst>
                                  <p:childTnLst>
                                    <p:set>
                                      <p:cBhvr>
                                        <p:cTn id="60" dur="1" fill="hold">
                                          <p:stCondLst>
                                            <p:cond delay="0"/>
                                          </p:stCondLst>
                                        </p:cTn>
                                        <p:tgtEl>
                                          <p:spTgt spid="111"/>
                                        </p:tgtEl>
                                        <p:attrNameLst>
                                          <p:attrName>style.visibility</p:attrName>
                                        </p:attrNameLst>
                                      </p:cBhvr>
                                      <p:to>
                                        <p:strVal val="visible"/>
                                      </p:to>
                                    </p:set>
                                    <p:anim calcmode="lin" valueType="num">
                                      <p:cBhvr>
                                        <p:cTn id="61" dur="500" fill="hold"/>
                                        <p:tgtEl>
                                          <p:spTgt spid="111"/>
                                        </p:tgtEl>
                                        <p:attrNameLst>
                                          <p:attrName>ppt_w</p:attrName>
                                        </p:attrNameLst>
                                      </p:cBhvr>
                                      <p:tavLst>
                                        <p:tav tm="0">
                                          <p:val>
                                            <p:fltVal val="0"/>
                                          </p:val>
                                        </p:tav>
                                        <p:tav tm="100000">
                                          <p:val>
                                            <p:strVal val="#ppt_w"/>
                                          </p:val>
                                        </p:tav>
                                      </p:tavLst>
                                    </p:anim>
                                    <p:anim calcmode="lin" valueType="num">
                                      <p:cBhvr>
                                        <p:cTn id="62" dur="500" fill="hold"/>
                                        <p:tgtEl>
                                          <p:spTgt spid="111"/>
                                        </p:tgtEl>
                                        <p:attrNameLst>
                                          <p:attrName>ppt_h</p:attrName>
                                        </p:attrNameLst>
                                      </p:cBhvr>
                                      <p:tavLst>
                                        <p:tav tm="0">
                                          <p:val>
                                            <p:fltVal val="0"/>
                                          </p:val>
                                        </p:tav>
                                        <p:tav tm="100000">
                                          <p:val>
                                            <p:strVal val="#ppt_h"/>
                                          </p:val>
                                        </p:tav>
                                      </p:tavLst>
                                    </p:anim>
                                    <p:animEffect transition="in" filter="fade">
                                      <p:cBhvr>
                                        <p:cTn id="63" dur="500"/>
                                        <p:tgtEl>
                                          <p:spTgt spid="111"/>
                                        </p:tgtEl>
                                      </p:cBhvr>
                                    </p:animEffect>
                                  </p:childTnLst>
                                </p:cTn>
                              </p:par>
                              <p:par>
                                <p:cTn id="64" presetID="53" presetClass="entr" presetSubtype="16" fill="hold" nodeType="withEffect">
                                  <p:stCondLst>
                                    <p:cond delay="0"/>
                                  </p:stCondLst>
                                  <p:childTnLst>
                                    <p:set>
                                      <p:cBhvr>
                                        <p:cTn id="65" dur="1" fill="hold">
                                          <p:stCondLst>
                                            <p:cond delay="0"/>
                                          </p:stCondLst>
                                        </p:cTn>
                                        <p:tgtEl>
                                          <p:spTgt spid="114"/>
                                        </p:tgtEl>
                                        <p:attrNameLst>
                                          <p:attrName>style.visibility</p:attrName>
                                        </p:attrNameLst>
                                      </p:cBhvr>
                                      <p:to>
                                        <p:strVal val="visible"/>
                                      </p:to>
                                    </p:set>
                                    <p:anim calcmode="lin" valueType="num">
                                      <p:cBhvr>
                                        <p:cTn id="66" dur="500" fill="hold"/>
                                        <p:tgtEl>
                                          <p:spTgt spid="114"/>
                                        </p:tgtEl>
                                        <p:attrNameLst>
                                          <p:attrName>ppt_w</p:attrName>
                                        </p:attrNameLst>
                                      </p:cBhvr>
                                      <p:tavLst>
                                        <p:tav tm="0">
                                          <p:val>
                                            <p:fltVal val="0"/>
                                          </p:val>
                                        </p:tav>
                                        <p:tav tm="100000">
                                          <p:val>
                                            <p:strVal val="#ppt_w"/>
                                          </p:val>
                                        </p:tav>
                                      </p:tavLst>
                                    </p:anim>
                                    <p:anim calcmode="lin" valueType="num">
                                      <p:cBhvr>
                                        <p:cTn id="67" dur="500" fill="hold"/>
                                        <p:tgtEl>
                                          <p:spTgt spid="114"/>
                                        </p:tgtEl>
                                        <p:attrNameLst>
                                          <p:attrName>ppt_h</p:attrName>
                                        </p:attrNameLst>
                                      </p:cBhvr>
                                      <p:tavLst>
                                        <p:tav tm="0">
                                          <p:val>
                                            <p:fltVal val="0"/>
                                          </p:val>
                                        </p:tav>
                                        <p:tav tm="100000">
                                          <p:val>
                                            <p:strVal val="#ppt_h"/>
                                          </p:val>
                                        </p:tav>
                                      </p:tavLst>
                                    </p:anim>
                                    <p:animEffect transition="in" filter="fade">
                                      <p:cBhvr>
                                        <p:cTn id="68" dur="500"/>
                                        <p:tgtEl>
                                          <p:spTgt spid="114"/>
                                        </p:tgtEl>
                                      </p:cBhvr>
                                    </p:animEffect>
                                  </p:childTnLst>
                                </p:cTn>
                              </p:par>
                              <p:par>
                                <p:cTn id="69" presetID="53" presetClass="entr" presetSubtype="16" fill="hold" nodeType="withEffect">
                                  <p:stCondLst>
                                    <p:cond delay="0"/>
                                  </p:stCondLst>
                                  <p:childTnLst>
                                    <p:set>
                                      <p:cBhvr>
                                        <p:cTn id="70" dur="1" fill="hold">
                                          <p:stCondLst>
                                            <p:cond delay="0"/>
                                          </p:stCondLst>
                                        </p:cTn>
                                        <p:tgtEl>
                                          <p:spTgt spid="115"/>
                                        </p:tgtEl>
                                        <p:attrNameLst>
                                          <p:attrName>style.visibility</p:attrName>
                                        </p:attrNameLst>
                                      </p:cBhvr>
                                      <p:to>
                                        <p:strVal val="visible"/>
                                      </p:to>
                                    </p:set>
                                    <p:anim calcmode="lin" valueType="num">
                                      <p:cBhvr>
                                        <p:cTn id="71" dur="500" fill="hold"/>
                                        <p:tgtEl>
                                          <p:spTgt spid="115"/>
                                        </p:tgtEl>
                                        <p:attrNameLst>
                                          <p:attrName>ppt_w</p:attrName>
                                        </p:attrNameLst>
                                      </p:cBhvr>
                                      <p:tavLst>
                                        <p:tav tm="0">
                                          <p:val>
                                            <p:fltVal val="0"/>
                                          </p:val>
                                        </p:tav>
                                        <p:tav tm="100000">
                                          <p:val>
                                            <p:strVal val="#ppt_w"/>
                                          </p:val>
                                        </p:tav>
                                      </p:tavLst>
                                    </p:anim>
                                    <p:anim calcmode="lin" valueType="num">
                                      <p:cBhvr>
                                        <p:cTn id="72" dur="500" fill="hold"/>
                                        <p:tgtEl>
                                          <p:spTgt spid="115"/>
                                        </p:tgtEl>
                                        <p:attrNameLst>
                                          <p:attrName>ppt_h</p:attrName>
                                        </p:attrNameLst>
                                      </p:cBhvr>
                                      <p:tavLst>
                                        <p:tav tm="0">
                                          <p:val>
                                            <p:fltVal val="0"/>
                                          </p:val>
                                        </p:tav>
                                        <p:tav tm="100000">
                                          <p:val>
                                            <p:strVal val="#ppt_h"/>
                                          </p:val>
                                        </p:tav>
                                      </p:tavLst>
                                    </p:anim>
                                    <p:animEffect transition="in" filter="fade">
                                      <p:cBhvr>
                                        <p:cTn id="73" dur="500"/>
                                        <p:tgtEl>
                                          <p:spTgt spid="115"/>
                                        </p:tgtEl>
                                      </p:cBhvr>
                                    </p:animEffect>
                                  </p:childTnLst>
                                </p:cTn>
                              </p:par>
                              <p:par>
                                <p:cTn id="74" presetID="53" presetClass="entr" presetSubtype="16" fill="hold" nodeType="withEffect">
                                  <p:stCondLst>
                                    <p:cond delay="0"/>
                                  </p:stCondLst>
                                  <p:childTnLst>
                                    <p:set>
                                      <p:cBhvr>
                                        <p:cTn id="75" dur="1" fill="hold">
                                          <p:stCondLst>
                                            <p:cond delay="0"/>
                                          </p:stCondLst>
                                        </p:cTn>
                                        <p:tgtEl>
                                          <p:spTgt spid="121"/>
                                        </p:tgtEl>
                                        <p:attrNameLst>
                                          <p:attrName>style.visibility</p:attrName>
                                        </p:attrNameLst>
                                      </p:cBhvr>
                                      <p:to>
                                        <p:strVal val="visible"/>
                                      </p:to>
                                    </p:set>
                                    <p:anim calcmode="lin" valueType="num">
                                      <p:cBhvr>
                                        <p:cTn id="76" dur="500" fill="hold"/>
                                        <p:tgtEl>
                                          <p:spTgt spid="121"/>
                                        </p:tgtEl>
                                        <p:attrNameLst>
                                          <p:attrName>ppt_w</p:attrName>
                                        </p:attrNameLst>
                                      </p:cBhvr>
                                      <p:tavLst>
                                        <p:tav tm="0">
                                          <p:val>
                                            <p:fltVal val="0"/>
                                          </p:val>
                                        </p:tav>
                                        <p:tav tm="100000">
                                          <p:val>
                                            <p:strVal val="#ppt_w"/>
                                          </p:val>
                                        </p:tav>
                                      </p:tavLst>
                                    </p:anim>
                                    <p:anim calcmode="lin" valueType="num">
                                      <p:cBhvr>
                                        <p:cTn id="77" dur="500" fill="hold"/>
                                        <p:tgtEl>
                                          <p:spTgt spid="121"/>
                                        </p:tgtEl>
                                        <p:attrNameLst>
                                          <p:attrName>ppt_h</p:attrName>
                                        </p:attrNameLst>
                                      </p:cBhvr>
                                      <p:tavLst>
                                        <p:tav tm="0">
                                          <p:val>
                                            <p:fltVal val="0"/>
                                          </p:val>
                                        </p:tav>
                                        <p:tav tm="100000">
                                          <p:val>
                                            <p:strVal val="#ppt_h"/>
                                          </p:val>
                                        </p:tav>
                                      </p:tavLst>
                                    </p:anim>
                                    <p:animEffect transition="in" filter="fade">
                                      <p:cBhvr>
                                        <p:cTn id="78" dur="500"/>
                                        <p:tgtEl>
                                          <p:spTgt spid="121"/>
                                        </p:tgtEl>
                                      </p:cBhvr>
                                    </p:animEffect>
                                  </p:childTnLst>
                                </p:cTn>
                              </p:par>
                              <p:par>
                                <p:cTn id="79" presetID="53" presetClass="entr" presetSubtype="16" fill="hold" nodeType="withEffect">
                                  <p:stCondLst>
                                    <p:cond delay="0"/>
                                  </p:stCondLst>
                                  <p:childTnLst>
                                    <p:set>
                                      <p:cBhvr>
                                        <p:cTn id="80" dur="1" fill="hold">
                                          <p:stCondLst>
                                            <p:cond delay="0"/>
                                          </p:stCondLst>
                                        </p:cTn>
                                        <p:tgtEl>
                                          <p:spTgt spid="125"/>
                                        </p:tgtEl>
                                        <p:attrNameLst>
                                          <p:attrName>style.visibility</p:attrName>
                                        </p:attrNameLst>
                                      </p:cBhvr>
                                      <p:to>
                                        <p:strVal val="visible"/>
                                      </p:to>
                                    </p:set>
                                    <p:anim calcmode="lin" valueType="num">
                                      <p:cBhvr>
                                        <p:cTn id="81" dur="500" fill="hold"/>
                                        <p:tgtEl>
                                          <p:spTgt spid="125"/>
                                        </p:tgtEl>
                                        <p:attrNameLst>
                                          <p:attrName>ppt_w</p:attrName>
                                        </p:attrNameLst>
                                      </p:cBhvr>
                                      <p:tavLst>
                                        <p:tav tm="0">
                                          <p:val>
                                            <p:fltVal val="0"/>
                                          </p:val>
                                        </p:tav>
                                        <p:tav tm="100000">
                                          <p:val>
                                            <p:strVal val="#ppt_w"/>
                                          </p:val>
                                        </p:tav>
                                      </p:tavLst>
                                    </p:anim>
                                    <p:anim calcmode="lin" valueType="num">
                                      <p:cBhvr>
                                        <p:cTn id="82" dur="500" fill="hold"/>
                                        <p:tgtEl>
                                          <p:spTgt spid="125"/>
                                        </p:tgtEl>
                                        <p:attrNameLst>
                                          <p:attrName>ppt_h</p:attrName>
                                        </p:attrNameLst>
                                      </p:cBhvr>
                                      <p:tavLst>
                                        <p:tav tm="0">
                                          <p:val>
                                            <p:fltVal val="0"/>
                                          </p:val>
                                        </p:tav>
                                        <p:tav tm="100000">
                                          <p:val>
                                            <p:strVal val="#ppt_h"/>
                                          </p:val>
                                        </p:tav>
                                      </p:tavLst>
                                    </p:anim>
                                    <p:animEffect transition="in" filter="fade">
                                      <p:cBhvr>
                                        <p:cTn id="83" dur="500"/>
                                        <p:tgtEl>
                                          <p:spTgt spid="125"/>
                                        </p:tgtEl>
                                      </p:cBhvr>
                                    </p:animEffect>
                                  </p:childTnLst>
                                </p:cTn>
                              </p:par>
                              <p:par>
                                <p:cTn id="84" presetID="53" presetClass="entr" presetSubtype="16" fill="hold" nodeType="withEffect">
                                  <p:stCondLst>
                                    <p:cond delay="0"/>
                                  </p:stCondLst>
                                  <p:childTnLst>
                                    <p:set>
                                      <p:cBhvr>
                                        <p:cTn id="85" dur="1" fill="hold">
                                          <p:stCondLst>
                                            <p:cond delay="0"/>
                                          </p:stCondLst>
                                        </p:cTn>
                                        <p:tgtEl>
                                          <p:spTgt spid="126"/>
                                        </p:tgtEl>
                                        <p:attrNameLst>
                                          <p:attrName>style.visibility</p:attrName>
                                        </p:attrNameLst>
                                      </p:cBhvr>
                                      <p:to>
                                        <p:strVal val="visible"/>
                                      </p:to>
                                    </p:set>
                                    <p:anim calcmode="lin" valueType="num">
                                      <p:cBhvr>
                                        <p:cTn id="86" dur="500" fill="hold"/>
                                        <p:tgtEl>
                                          <p:spTgt spid="126"/>
                                        </p:tgtEl>
                                        <p:attrNameLst>
                                          <p:attrName>ppt_w</p:attrName>
                                        </p:attrNameLst>
                                      </p:cBhvr>
                                      <p:tavLst>
                                        <p:tav tm="0">
                                          <p:val>
                                            <p:fltVal val="0"/>
                                          </p:val>
                                        </p:tav>
                                        <p:tav tm="100000">
                                          <p:val>
                                            <p:strVal val="#ppt_w"/>
                                          </p:val>
                                        </p:tav>
                                      </p:tavLst>
                                    </p:anim>
                                    <p:anim calcmode="lin" valueType="num">
                                      <p:cBhvr>
                                        <p:cTn id="87" dur="500" fill="hold"/>
                                        <p:tgtEl>
                                          <p:spTgt spid="126"/>
                                        </p:tgtEl>
                                        <p:attrNameLst>
                                          <p:attrName>ppt_h</p:attrName>
                                        </p:attrNameLst>
                                      </p:cBhvr>
                                      <p:tavLst>
                                        <p:tav tm="0">
                                          <p:val>
                                            <p:fltVal val="0"/>
                                          </p:val>
                                        </p:tav>
                                        <p:tav tm="100000">
                                          <p:val>
                                            <p:strVal val="#ppt_h"/>
                                          </p:val>
                                        </p:tav>
                                      </p:tavLst>
                                    </p:anim>
                                    <p:animEffect transition="in" filter="fade">
                                      <p:cBhvr>
                                        <p:cTn id="88" dur="500"/>
                                        <p:tgtEl>
                                          <p:spTgt spid="126"/>
                                        </p:tgtEl>
                                      </p:cBhvr>
                                    </p:animEffect>
                                  </p:childTnLst>
                                </p:cTn>
                              </p:par>
                              <p:par>
                                <p:cTn id="89" presetID="53" presetClass="entr" presetSubtype="16" fill="hold" nodeType="withEffect">
                                  <p:stCondLst>
                                    <p:cond delay="0"/>
                                  </p:stCondLst>
                                  <p:childTnLst>
                                    <p:set>
                                      <p:cBhvr>
                                        <p:cTn id="90" dur="1" fill="hold">
                                          <p:stCondLst>
                                            <p:cond delay="0"/>
                                          </p:stCondLst>
                                        </p:cTn>
                                        <p:tgtEl>
                                          <p:spTgt spid="129"/>
                                        </p:tgtEl>
                                        <p:attrNameLst>
                                          <p:attrName>style.visibility</p:attrName>
                                        </p:attrNameLst>
                                      </p:cBhvr>
                                      <p:to>
                                        <p:strVal val="visible"/>
                                      </p:to>
                                    </p:set>
                                    <p:anim calcmode="lin" valueType="num">
                                      <p:cBhvr>
                                        <p:cTn id="91" dur="500" fill="hold"/>
                                        <p:tgtEl>
                                          <p:spTgt spid="129"/>
                                        </p:tgtEl>
                                        <p:attrNameLst>
                                          <p:attrName>ppt_w</p:attrName>
                                        </p:attrNameLst>
                                      </p:cBhvr>
                                      <p:tavLst>
                                        <p:tav tm="0">
                                          <p:val>
                                            <p:fltVal val="0"/>
                                          </p:val>
                                        </p:tav>
                                        <p:tav tm="100000">
                                          <p:val>
                                            <p:strVal val="#ppt_w"/>
                                          </p:val>
                                        </p:tav>
                                      </p:tavLst>
                                    </p:anim>
                                    <p:anim calcmode="lin" valueType="num">
                                      <p:cBhvr>
                                        <p:cTn id="92" dur="500" fill="hold"/>
                                        <p:tgtEl>
                                          <p:spTgt spid="129"/>
                                        </p:tgtEl>
                                        <p:attrNameLst>
                                          <p:attrName>ppt_h</p:attrName>
                                        </p:attrNameLst>
                                      </p:cBhvr>
                                      <p:tavLst>
                                        <p:tav tm="0">
                                          <p:val>
                                            <p:fltVal val="0"/>
                                          </p:val>
                                        </p:tav>
                                        <p:tav tm="100000">
                                          <p:val>
                                            <p:strVal val="#ppt_h"/>
                                          </p:val>
                                        </p:tav>
                                      </p:tavLst>
                                    </p:anim>
                                    <p:animEffect transition="in" filter="fade">
                                      <p:cBhvr>
                                        <p:cTn id="93" dur="500"/>
                                        <p:tgtEl>
                                          <p:spTgt spid="129"/>
                                        </p:tgtEl>
                                      </p:cBhvr>
                                    </p:animEffect>
                                  </p:childTnLst>
                                </p:cTn>
                              </p:par>
                              <p:par>
                                <p:cTn id="94" presetID="53" presetClass="entr" presetSubtype="16" fill="hold" nodeType="withEffect">
                                  <p:stCondLst>
                                    <p:cond delay="0"/>
                                  </p:stCondLst>
                                  <p:childTnLst>
                                    <p:set>
                                      <p:cBhvr>
                                        <p:cTn id="95" dur="1" fill="hold">
                                          <p:stCondLst>
                                            <p:cond delay="0"/>
                                          </p:stCondLst>
                                        </p:cTn>
                                        <p:tgtEl>
                                          <p:spTgt spid="132"/>
                                        </p:tgtEl>
                                        <p:attrNameLst>
                                          <p:attrName>style.visibility</p:attrName>
                                        </p:attrNameLst>
                                      </p:cBhvr>
                                      <p:to>
                                        <p:strVal val="visible"/>
                                      </p:to>
                                    </p:set>
                                    <p:anim calcmode="lin" valueType="num">
                                      <p:cBhvr>
                                        <p:cTn id="96" dur="500" fill="hold"/>
                                        <p:tgtEl>
                                          <p:spTgt spid="132"/>
                                        </p:tgtEl>
                                        <p:attrNameLst>
                                          <p:attrName>ppt_w</p:attrName>
                                        </p:attrNameLst>
                                      </p:cBhvr>
                                      <p:tavLst>
                                        <p:tav tm="0">
                                          <p:val>
                                            <p:fltVal val="0"/>
                                          </p:val>
                                        </p:tav>
                                        <p:tav tm="100000">
                                          <p:val>
                                            <p:strVal val="#ppt_w"/>
                                          </p:val>
                                        </p:tav>
                                      </p:tavLst>
                                    </p:anim>
                                    <p:anim calcmode="lin" valueType="num">
                                      <p:cBhvr>
                                        <p:cTn id="97" dur="500" fill="hold"/>
                                        <p:tgtEl>
                                          <p:spTgt spid="132"/>
                                        </p:tgtEl>
                                        <p:attrNameLst>
                                          <p:attrName>ppt_h</p:attrName>
                                        </p:attrNameLst>
                                      </p:cBhvr>
                                      <p:tavLst>
                                        <p:tav tm="0">
                                          <p:val>
                                            <p:fltVal val="0"/>
                                          </p:val>
                                        </p:tav>
                                        <p:tav tm="100000">
                                          <p:val>
                                            <p:strVal val="#ppt_h"/>
                                          </p:val>
                                        </p:tav>
                                      </p:tavLst>
                                    </p:anim>
                                    <p:animEffect transition="in" filter="fade">
                                      <p:cBhvr>
                                        <p:cTn id="98" dur="500"/>
                                        <p:tgtEl>
                                          <p:spTgt spid="132"/>
                                        </p:tgtEl>
                                      </p:cBhvr>
                                    </p:animEffect>
                                  </p:childTnLst>
                                </p:cTn>
                              </p:par>
                            </p:childTnLst>
                          </p:cTn>
                        </p:par>
                        <p:par>
                          <p:cTn id="99" fill="hold" nodeType="afterGroup">
                            <p:stCondLst>
                              <p:cond delay="2500"/>
                            </p:stCondLst>
                            <p:childTnLst>
                              <p:par>
                                <p:cTn id="100" presetID="53" presetClass="entr" presetSubtype="16" fill="hold" nodeType="afterEffect">
                                  <p:stCondLst>
                                    <p:cond delay="0"/>
                                  </p:stCondLst>
                                  <p:childTnLst>
                                    <p:set>
                                      <p:cBhvr>
                                        <p:cTn id="101" dur="1" fill="hold">
                                          <p:stCondLst>
                                            <p:cond delay="0"/>
                                          </p:stCondLst>
                                        </p:cTn>
                                        <p:tgtEl>
                                          <p:spTgt spid="133"/>
                                        </p:tgtEl>
                                        <p:attrNameLst>
                                          <p:attrName>style.visibility</p:attrName>
                                        </p:attrNameLst>
                                      </p:cBhvr>
                                      <p:to>
                                        <p:strVal val="visible"/>
                                      </p:to>
                                    </p:set>
                                    <p:anim calcmode="lin" valueType="num">
                                      <p:cBhvr>
                                        <p:cTn id="102" dur="500" fill="hold"/>
                                        <p:tgtEl>
                                          <p:spTgt spid="133"/>
                                        </p:tgtEl>
                                        <p:attrNameLst>
                                          <p:attrName>ppt_w</p:attrName>
                                        </p:attrNameLst>
                                      </p:cBhvr>
                                      <p:tavLst>
                                        <p:tav tm="0">
                                          <p:val>
                                            <p:fltVal val="0"/>
                                          </p:val>
                                        </p:tav>
                                        <p:tav tm="100000">
                                          <p:val>
                                            <p:strVal val="#ppt_w"/>
                                          </p:val>
                                        </p:tav>
                                      </p:tavLst>
                                    </p:anim>
                                    <p:anim calcmode="lin" valueType="num">
                                      <p:cBhvr>
                                        <p:cTn id="103" dur="500" fill="hold"/>
                                        <p:tgtEl>
                                          <p:spTgt spid="133"/>
                                        </p:tgtEl>
                                        <p:attrNameLst>
                                          <p:attrName>ppt_h</p:attrName>
                                        </p:attrNameLst>
                                      </p:cBhvr>
                                      <p:tavLst>
                                        <p:tav tm="0">
                                          <p:val>
                                            <p:fltVal val="0"/>
                                          </p:val>
                                        </p:tav>
                                        <p:tav tm="100000">
                                          <p:val>
                                            <p:strVal val="#ppt_h"/>
                                          </p:val>
                                        </p:tav>
                                      </p:tavLst>
                                    </p:anim>
                                    <p:animEffect transition="in" filter="fade">
                                      <p:cBhvr>
                                        <p:cTn id="104" dur="500"/>
                                        <p:tgtEl>
                                          <p:spTgt spid="133"/>
                                        </p:tgtEl>
                                      </p:cBhvr>
                                    </p:animEffect>
                                  </p:childTnLst>
                                </p:cTn>
                              </p:par>
                              <p:par>
                                <p:cTn id="105" presetID="53" presetClass="entr" presetSubtype="16" fill="hold" nodeType="withEffect">
                                  <p:stCondLst>
                                    <p:cond delay="0"/>
                                  </p:stCondLst>
                                  <p:childTnLst>
                                    <p:set>
                                      <p:cBhvr>
                                        <p:cTn id="106" dur="1" fill="hold">
                                          <p:stCondLst>
                                            <p:cond delay="0"/>
                                          </p:stCondLst>
                                        </p:cTn>
                                        <p:tgtEl>
                                          <p:spTgt spid="136"/>
                                        </p:tgtEl>
                                        <p:attrNameLst>
                                          <p:attrName>style.visibility</p:attrName>
                                        </p:attrNameLst>
                                      </p:cBhvr>
                                      <p:to>
                                        <p:strVal val="visible"/>
                                      </p:to>
                                    </p:set>
                                    <p:anim calcmode="lin" valueType="num">
                                      <p:cBhvr>
                                        <p:cTn id="107" dur="500" fill="hold"/>
                                        <p:tgtEl>
                                          <p:spTgt spid="136"/>
                                        </p:tgtEl>
                                        <p:attrNameLst>
                                          <p:attrName>ppt_w</p:attrName>
                                        </p:attrNameLst>
                                      </p:cBhvr>
                                      <p:tavLst>
                                        <p:tav tm="0">
                                          <p:val>
                                            <p:fltVal val="0"/>
                                          </p:val>
                                        </p:tav>
                                        <p:tav tm="100000">
                                          <p:val>
                                            <p:strVal val="#ppt_w"/>
                                          </p:val>
                                        </p:tav>
                                      </p:tavLst>
                                    </p:anim>
                                    <p:anim calcmode="lin" valueType="num">
                                      <p:cBhvr>
                                        <p:cTn id="108" dur="500" fill="hold"/>
                                        <p:tgtEl>
                                          <p:spTgt spid="136"/>
                                        </p:tgtEl>
                                        <p:attrNameLst>
                                          <p:attrName>ppt_h</p:attrName>
                                        </p:attrNameLst>
                                      </p:cBhvr>
                                      <p:tavLst>
                                        <p:tav tm="0">
                                          <p:val>
                                            <p:fltVal val="0"/>
                                          </p:val>
                                        </p:tav>
                                        <p:tav tm="100000">
                                          <p:val>
                                            <p:strVal val="#ppt_h"/>
                                          </p:val>
                                        </p:tav>
                                      </p:tavLst>
                                    </p:anim>
                                    <p:animEffect transition="in" filter="fade">
                                      <p:cBhvr>
                                        <p:cTn id="109" dur="500"/>
                                        <p:tgtEl>
                                          <p:spTgt spid="136"/>
                                        </p:tgtEl>
                                      </p:cBhvr>
                                    </p:animEffect>
                                  </p:childTnLst>
                                </p:cTn>
                              </p:par>
                              <p:par>
                                <p:cTn id="110" presetID="53" presetClass="entr" presetSubtype="16" fill="hold" nodeType="withEffect">
                                  <p:stCondLst>
                                    <p:cond delay="0"/>
                                  </p:stCondLst>
                                  <p:childTnLst>
                                    <p:set>
                                      <p:cBhvr>
                                        <p:cTn id="111" dur="1" fill="hold">
                                          <p:stCondLst>
                                            <p:cond delay="0"/>
                                          </p:stCondLst>
                                        </p:cTn>
                                        <p:tgtEl>
                                          <p:spTgt spid="137"/>
                                        </p:tgtEl>
                                        <p:attrNameLst>
                                          <p:attrName>style.visibility</p:attrName>
                                        </p:attrNameLst>
                                      </p:cBhvr>
                                      <p:to>
                                        <p:strVal val="visible"/>
                                      </p:to>
                                    </p:set>
                                    <p:anim calcmode="lin" valueType="num">
                                      <p:cBhvr>
                                        <p:cTn id="112" dur="500" fill="hold"/>
                                        <p:tgtEl>
                                          <p:spTgt spid="137"/>
                                        </p:tgtEl>
                                        <p:attrNameLst>
                                          <p:attrName>ppt_w</p:attrName>
                                        </p:attrNameLst>
                                      </p:cBhvr>
                                      <p:tavLst>
                                        <p:tav tm="0">
                                          <p:val>
                                            <p:fltVal val="0"/>
                                          </p:val>
                                        </p:tav>
                                        <p:tav tm="100000">
                                          <p:val>
                                            <p:strVal val="#ppt_w"/>
                                          </p:val>
                                        </p:tav>
                                      </p:tavLst>
                                    </p:anim>
                                    <p:anim calcmode="lin" valueType="num">
                                      <p:cBhvr>
                                        <p:cTn id="113" dur="500" fill="hold"/>
                                        <p:tgtEl>
                                          <p:spTgt spid="137"/>
                                        </p:tgtEl>
                                        <p:attrNameLst>
                                          <p:attrName>ppt_h</p:attrName>
                                        </p:attrNameLst>
                                      </p:cBhvr>
                                      <p:tavLst>
                                        <p:tav tm="0">
                                          <p:val>
                                            <p:fltVal val="0"/>
                                          </p:val>
                                        </p:tav>
                                        <p:tav tm="100000">
                                          <p:val>
                                            <p:strVal val="#ppt_h"/>
                                          </p:val>
                                        </p:tav>
                                      </p:tavLst>
                                    </p:anim>
                                    <p:animEffect transition="in" filter="fade">
                                      <p:cBhvr>
                                        <p:cTn id="114" dur="500"/>
                                        <p:tgtEl>
                                          <p:spTgt spid="137"/>
                                        </p:tgtEl>
                                      </p:cBhvr>
                                    </p:animEffect>
                                  </p:childTnLst>
                                </p:cTn>
                              </p:par>
                              <p:par>
                                <p:cTn id="115" presetID="53" presetClass="entr" presetSubtype="16" fill="hold" nodeType="withEffect">
                                  <p:stCondLst>
                                    <p:cond delay="0"/>
                                  </p:stCondLst>
                                  <p:childTnLst>
                                    <p:set>
                                      <p:cBhvr>
                                        <p:cTn id="116" dur="1" fill="hold">
                                          <p:stCondLst>
                                            <p:cond delay="0"/>
                                          </p:stCondLst>
                                        </p:cTn>
                                        <p:tgtEl>
                                          <p:spTgt spid="138"/>
                                        </p:tgtEl>
                                        <p:attrNameLst>
                                          <p:attrName>style.visibility</p:attrName>
                                        </p:attrNameLst>
                                      </p:cBhvr>
                                      <p:to>
                                        <p:strVal val="visible"/>
                                      </p:to>
                                    </p:set>
                                    <p:anim calcmode="lin" valueType="num">
                                      <p:cBhvr>
                                        <p:cTn id="117" dur="500" fill="hold"/>
                                        <p:tgtEl>
                                          <p:spTgt spid="138"/>
                                        </p:tgtEl>
                                        <p:attrNameLst>
                                          <p:attrName>ppt_w</p:attrName>
                                        </p:attrNameLst>
                                      </p:cBhvr>
                                      <p:tavLst>
                                        <p:tav tm="0">
                                          <p:val>
                                            <p:fltVal val="0"/>
                                          </p:val>
                                        </p:tav>
                                        <p:tav tm="100000">
                                          <p:val>
                                            <p:strVal val="#ppt_w"/>
                                          </p:val>
                                        </p:tav>
                                      </p:tavLst>
                                    </p:anim>
                                    <p:anim calcmode="lin" valueType="num">
                                      <p:cBhvr>
                                        <p:cTn id="118" dur="500" fill="hold"/>
                                        <p:tgtEl>
                                          <p:spTgt spid="138"/>
                                        </p:tgtEl>
                                        <p:attrNameLst>
                                          <p:attrName>ppt_h</p:attrName>
                                        </p:attrNameLst>
                                      </p:cBhvr>
                                      <p:tavLst>
                                        <p:tav tm="0">
                                          <p:val>
                                            <p:fltVal val="0"/>
                                          </p:val>
                                        </p:tav>
                                        <p:tav tm="100000">
                                          <p:val>
                                            <p:strVal val="#ppt_h"/>
                                          </p:val>
                                        </p:tav>
                                      </p:tavLst>
                                    </p:anim>
                                    <p:animEffect transition="in" filter="fade">
                                      <p:cBhvr>
                                        <p:cTn id="119" dur="500"/>
                                        <p:tgtEl>
                                          <p:spTgt spid="138"/>
                                        </p:tgtEl>
                                      </p:cBhvr>
                                    </p:animEffect>
                                  </p:childTnLst>
                                </p:cTn>
                              </p:par>
                              <p:par>
                                <p:cTn id="120" presetID="53" presetClass="entr" presetSubtype="16" fill="hold" nodeType="withEffect">
                                  <p:stCondLst>
                                    <p:cond delay="0"/>
                                  </p:stCondLst>
                                  <p:childTnLst>
                                    <p:set>
                                      <p:cBhvr>
                                        <p:cTn id="121" dur="1" fill="hold">
                                          <p:stCondLst>
                                            <p:cond delay="0"/>
                                          </p:stCondLst>
                                        </p:cTn>
                                        <p:tgtEl>
                                          <p:spTgt spid="149"/>
                                        </p:tgtEl>
                                        <p:attrNameLst>
                                          <p:attrName>style.visibility</p:attrName>
                                        </p:attrNameLst>
                                      </p:cBhvr>
                                      <p:to>
                                        <p:strVal val="visible"/>
                                      </p:to>
                                    </p:set>
                                    <p:anim calcmode="lin" valueType="num">
                                      <p:cBhvr>
                                        <p:cTn id="122" dur="500" fill="hold"/>
                                        <p:tgtEl>
                                          <p:spTgt spid="149"/>
                                        </p:tgtEl>
                                        <p:attrNameLst>
                                          <p:attrName>ppt_w</p:attrName>
                                        </p:attrNameLst>
                                      </p:cBhvr>
                                      <p:tavLst>
                                        <p:tav tm="0">
                                          <p:val>
                                            <p:fltVal val="0"/>
                                          </p:val>
                                        </p:tav>
                                        <p:tav tm="100000">
                                          <p:val>
                                            <p:strVal val="#ppt_w"/>
                                          </p:val>
                                        </p:tav>
                                      </p:tavLst>
                                    </p:anim>
                                    <p:anim calcmode="lin" valueType="num">
                                      <p:cBhvr>
                                        <p:cTn id="123" dur="500" fill="hold"/>
                                        <p:tgtEl>
                                          <p:spTgt spid="149"/>
                                        </p:tgtEl>
                                        <p:attrNameLst>
                                          <p:attrName>ppt_h</p:attrName>
                                        </p:attrNameLst>
                                      </p:cBhvr>
                                      <p:tavLst>
                                        <p:tav tm="0">
                                          <p:val>
                                            <p:fltVal val="0"/>
                                          </p:val>
                                        </p:tav>
                                        <p:tav tm="100000">
                                          <p:val>
                                            <p:strVal val="#ppt_h"/>
                                          </p:val>
                                        </p:tav>
                                      </p:tavLst>
                                    </p:anim>
                                    <p:animEffect transition="in" filter="fade">
                                      <p:cBhvr>
                                        <p:cTn id="124" dur="500"/>
                                        <p:tgtEl>
                                          <p:spTgt spid="149"/>
                                        </p:tgtEl>
                                      </p:cBhvr>
                                    </p:animEffect>
                                  </p:childTnLst>
                                </p:cTn>
                              </p:par>
                              <p:par>
                                <p:cTn id="125" presetID="53" presetClass="entr" presetSubtype="16" fill="hold" nodeType="withEffect">
                                  <p:stCondLst>
                                    <p:cond delay="0"/>
                                  </p:stCondLst>
                                  <p:childTnLst>
                                    <p:set>
                                      <p:cBhvr>
                                        <p:cTn id="126" dur="1" fill="hold">
                                          <p:stCondLst>
                                            <p:cond delay="0"/>
                                          </p:stCondLst>
                                        </p:cTn>
                                        <p:tgtEl>
                                          <p:spTgt spid="152"/>
                                        </p:tgtEl>
                                        <p:attrNameLst>
                                          <p:attrName>style.visibility</p:attrName>
                                        </p:attrNameLst>
                                      </p:cBhvr>
                                      <p:to>
                                        <p:strVal val="visible"/>
                                      </p:to>
                                    </p:set>
                                    <p:anim calcmode="lin" valueType="num">
                                      <p:cBhvr>
                                        <p:cTn id="127" dur="500" fill="hold"/>
                                        <p:tgtEl>
                                          <p:spTgt spid="152"/>
                                        </p:tgtEl>
                                        <p:attrNameLst>
                                          <p:attrName>ppt_w</p:attrName>
                                        </p:attrNameLst>
                                      </p:cBhvr>
                                      <p:tavLst>
                                        <p:tav tm="0">
                                          <p:val>
                                            <p:fltVal val="0"/>
                                          </p:val>
                                        </p:tav>
                                        <p:tav tm="100000">
                                          <p:val>
                                            <p:strVal val="#ppt_w"/>
                                          </p:val>
                                        </p:tav>
                                      </p:tavLst>
                                    </p:anim>
                                    <p:anim calcmode="lin" valueType="num">
                                      <p:cBhvr>
                                        <p:cTn id="128" dur="500" fill="hold"/>
                                        <p:tgtEl>
                                          <p:spTgt spid="152"/>
                                        </p:tgtEl>
                                        <p:attrNameLst>
                                          <p:attrName>ppt_h</p:attrName>
                                        </p:attrNameLst>
                                      </p:cBhvr>
                                      <p:tavLst>
                                        <p:tav tm="0">
                                          <p:val>
                                            <p:fltVal val="0"/>
                                          </p:val>
                                        </p:tav>
                                        <p:tav tm="100000">
                                          <p:val>
                                            <p:strVal val="#ppt_h"/>
                                          </p:val>
                                        </p:tav>
                                      </p:tavLst>
                                    </p:anim>
                                    <p:animEffect transition="in" filter="fade">
                                      <p:cBhvr>
                                        <p:cTn id="129" dur="500"/>
                                        <p:tgtEl>
                                          <p:spTgt spid="152"/>
                                        </p:tgtEl>
                                      </p:cBhvr>
                                    </p:animEffect>
                                  </p:childTnLst>
                                </p:cTn>
                              </p:par>
                              <p:par>
                                <p:cTn id="130" presetID="53" presetClass="entr" presetSubtype="16" fill="hold" nodeType="withEffect">
                                  <p:stCondLst>
                                    <p:cond delay="0"/>
                                  </p:stCondLst>
                                  <p:childTnLst>
                                    <p:set>
                                      <p:cBhvr>
                                        <p:cTn id="131" dur="1" fill="hold">
                                          <p:stCondLst>
                                            <p:cond delay="0"/>
                                          </p:stCondLst>
                                        </p:cTn>
                                        <p:tgtEl>
                                          <p:spTgt spid="156"/>
                                        </p:tgtEl>
                                        <p:attrNameLst>
                                          <p:attrName>style.visibility</p:attrName>
                                        </p:attrNameLst>
                                      </p:cBhvr>
                                      <p:to>
                                        <p:strVal val="visible"/>
                                      </p:to>
                                    </p:set>
                                    <p:anim calcmode="lin" valueType="num">
                                      <p:cBhvr>
                                        <p:cTn id="132" dur="500" fill="hold"/>
                                        <p:tgtEl>
                                          <p:spTgt spid="156"/>
                                        </p:tgtEl>
                                        <p:attrNameLst>
                                          <p:attrName>ppt_w</p:attrName>
                                        </p:attrNameLst>
                                      </p:cBhvr>
                                      <p:tavLst>
                                        <p:tav tm="0">
                                          <p:val>
                                            <p:fltVal val="0"/>
                                          </p:val>
                                        </p:tav>
                                        <p:tav tm="100000">
                                          <p:val>
                                            <p:strVal val="#ppt_w"/>
                                          </p:val>
                                        </p:tav>
                                      </p:tavLst>
                                    </p:anim>
                                    <p:anim calcmode="lin" valueType="num">
                                      <p:cBhvr>
                                        <p:cTn id="133" dur="500" fill="hold"/>
                                        <p:tgtEl>
                                          <p:spTgt spid="156"/>
                                        </p:tgtEl>
                                        <p:attrNameLst>
                                          <p:attrName>ppt_h</p:attrName>
                                        </p:attrNameLst>
                                      </p:cBhvr>
                                      <p:tavLst>
                                        <p:tav tm="0">
                                          <p:val>
                                            <p:fltVal val="0"/>
                                          </p:val>
                                        </p:tav>
                                        <p:tav tm="100000">
                                          <p:val>
                                            <p:strVal val="#ppt_h"/>
                                          </p:val>
                                        </p:tav>
                                      </p:tavLst>
                                    </p:anim>
                                    <p:animEffect transition="in" filter="fade">
                                      <p:cBhvr>
                                        <p:cTn id="134" dur="500"/>
                                        <p:tgtEl>
                                          <p:spTgt spid="156"/>
                                        </p:tgtEl>
                                      </p:cBhvr>
                                    </p:animEffect>
                                  </p:childTnLst>
                                </p:cTn>
                              </p:par>
                              <p:par>
                                <p:cTn id="135" presetID="53" presetClass="entr" presetSubtype="16" fill="hold" nodeType="withEffect">
                                  <p:stCondLst>
                                    <p:cond delay="0"/>
                                  </p:stCondLst>
                                  <p:childTnLst>
                                    <p:set>
                                      <p:cBhvr>
                                        <p:cTn id="136" dur="1" fill="hold">
                                          <p:stCondLst>
                                            <p:cond delay="0"/>
                                          </p:stCondLst>
                                        </p:cTn>
                                        <p:tgtEl>
                                          <p:spTgt spid="157"/>
                                        </p:tgtEl>
                                        <p:attrNameLst>
                                          <p:attrName>style.visibility</p:attrName>
                                        </p:attrNameLst>
                                      </p:cBhvr>
                                      <p:to>
                                        <p:strVal val="visible"/>
                                      </p:to>
                                    </p:set>
                                    <p:anim calcmode="lin" valueType="num">
                                      <p:cBhvr>
                                        <p:cTn id="137" dur="500" fill="hold"/>
                                        <p:tgtEl>
                                          <p:spTgt spid="157"/>
                                        </p:tgtEl>
                                        <p:attrNameLst>
                                          <p:attrName>ppt_w</p:attrName>
                                        </p:attrNameLst>
                                      </p:cBhvr>
                                      <p:tavLst>
                                        <p:tav tm="0">
                                          <p:val>
                                            <p:fltVal val="0"/>
                                          </p:val>
                                        </p:tav>
                                        <p:tav tm="100000">
                                          <p:val>
                                            <p:strVal val="#ppt_w"/>
                                          </p:val>
                                        </p:tav>
                                      </p:tavLst>
                                    </p:anim>
                                    <p:anim calcmode="lin" valueType="num">
                                      <p:cBhvr>
                                        <p:cTn id="138" dur="500" fill="hold"/>
                                        <p:tgtEl>
                                          <p:spTgt spid="157"/>
                                        </p:tgtEl>
                                        <p:attrNameLst>
                                          <p:attrName>ppt_h</p:attrName>
                                        </p:attrNameLst>
                                      </p:cBhvr>
                                      <p:tavLst>
                                        <p:tav tm="0">
                                          <p:val>
                                            <p:fltVal val="0"/>
                                          </p:val>
                                        </p:tav>
                                        <p:tav tm="100000">
                                          <p:val>
                                            <p:strVal val="#ppt_h"/>
                                          </p:val>
                                        </p:tav>
                                      </p:tavLst>
                                    </p:anim>
                                    <p:animEffect transition="in" filter="fade">
                                      <p:cBhvr>
                                        <p:cTn id="139" dur="500"/>
                                        <p:tgtEl>
                                          <p:spTgt spid="157"/>
                                        </p:tgtEl>
                                      </p:cBhvr>
                                    </p:animEffect>
                                  </p:childTnLst>
                                </p:cTn>
                              </p:par>
                              <p:par>
                                <p:cTn id="140" presetID="53" presetClass="entr" presetSubtype="16" fill="hold" nodeType="withEffect">
                                  <p:stCondLst>
                                    <p:cond delay="0"/>
                                  </p:stCondLst>
                                  <p:childTnLst>
                                    <p:set>
                                      <p:cBhvr>
                                        <p:cTn id="141" dur="1" fill="hold">
                                          <p:stCondLst>
                                            <p:cond delay="0"/>
                                          </p:stCondLst>
                                        </p:cTn>
                                        <p:tgtEl>
                                          <p:spTgt spid="163"/>
                                        </p:tgtEl>
                                        <p:attrNameLst>
                                          <p:attrName>style.visibility</p:attrName>
                                        </p:attrNameLst>
                                      </p:cBhvr>
                                      <p:to>
                                        <p:strVal val="visible"/>
                                      </p:to>
                                    </p:set>
                                    <p:anim calcmode="lin" valueType="num">
                                      <p:cBhvr>
                                        <p:cTn id="142" dur="500" fill="hold"/>
                                        <p:tgtEl>
                                          <p:spTgt spid="163"/>
                                        </p:tgtEl>
                                        <p:attrNameLst>
                                          <p:attrName>ppt_w</p:attrName>
                                        </p:attrNameLst>
                                      </p:cBhvr>
                                      <p:tavLst>
                                        <p:tav tm="0">
                                          <p:val>
                                            <p:fltVal val="0"/>
                                          </p:val>
                                        </p:tav>
                                        <p:tav tm="100000">
                                          <p:val>
                                            <p:strVal val="#ppt_w"/>
                                          </p:val>
                                        </p:tav>
                                      </p:tavLst>
                                    </p:anim>
                                    <p:anim calcmode="lin" valueType="num">
                                      <p:cBhvr>
                                        <p:cTn id="143" dur="500" fill="hold"/>
                                        <p:tgtEl>
                                          <p:spTgt spid="163"/>
                                        </p:tgtEl>
                                        <p:attrNameLst>
                                          <p:attrName>ppt_h</p:attrName>
                                        </p:attrNameLst>
                                      </p:cBhvr>
                                      <p:tavLst>
                                        <p:tav tm="0">
                                          <p:val>
                                            <p:fltVal val="0"/>
                                          </p:val>
                                        </p:tav>
                                        <p:tav tm="100000">
                                          <p:val>
                                            <p:strVal val="#ppt_h"/>
                                          </p:val>
                                        </p:tav>
                                      </p:tavLst>
                                    </p:anim>
                                    <p:animEffect transition="in" filter="fade">
                                      <p:cBhvr>
                                        <p:cTn id="144" dur="500"/>
                                        <p:tgtEl>
                                          <p:spTgt spid="163"/>
                                        </p:tgtEl>
                                      </p:cBhvr>
                                    </p:animEffect>
                                  </p:childTnLst>
                                </p:cTn>
                              </p:par>
                              <p:par>
                                <p:cTn id="145" presetID="53" presetClass="entr" presetSubtype="16" fill="hold" nodeType="withEffect">
                                  <p:stCondLst>
                                    <p:cond delay="0"/>
                                  </p:stCondLst>
                                  <p:childTnLst>
                                    <p:set>
                                      <p:cBhvr>
                                        <p:cTn id="146" dur="1" fill="hold">
                                          <p:stCondLst>
                                            <p:cond delay="0"/>
                                          </p:stCondLst>
                                        </p:cTn>
                                        <p:tgtEl>
                                          <p:spTgt spid="166"/>
                                        </p:tgtEl>
                                        <p:attrNameLst>
                                          <p:attrName>style.visibility</p:attrName>
                                        </p:attrNameLst>
                                      </p:cBhvr>
                                      <p:to>
                                        <p:strVal val="visible"/>
                                      </p:to>
                                    </p:set>
                                    <p:anim calcmode="lin" valueType="num">
                                      <p:cBhvr>
                                        <p:cTn id="147" dur="500" fill="hold"/>
                                        <p:tgtEl>
                                          <p:spTgt spid="166"/>
                                        </p:tgtEl>
                                        <p:attrNameLst>
                                          <p:attrName>ppt_w</p:attrName>
                                        </p:attrNameLst>
                                      </p:cBhvr>
                                      <p:tavLst>
                                        <p:tav tm="0">
                                          <p:val>
                                            <p:fltVal val="0"/>
                                          </p:val>
                                        </p:tav>
                                        <p:tav tm="100000">
                                          <p:val>
                                            <p:strVal val="#ppt_w"/>
                                          </p:val>
                                        </p:tav>
                                      </p:tavLst>
                                    </p:anim>
                                    <p:anim calcmode="lin" valueType="num">
                                      <p:cBhvr>
                                        <p:cTn id="148" dur="500" fill="hold"/>
                                        <p:tgtEl>
                                          <p:spTgt spid="166"/>
                                        </p:tgtEl>
                                        <p:attrNameLst>
                                          <p:attrName>ppt_h</p:attrName>
                                        </p:attrNameLst>
                                      </p:cBhvr>
                                      <p:tavLst>
                                        <p:tav tm="0">
                                          <p:val>
                                            <p:fltVal val="0"/>
                                          </p:val>
                                        </p:tav>
                                        <p:tav tm="100000">
                                          <p:val>
                                            <p:strVal val="#ppt_h"/>
                                          </p:val>
                                        </p:tav>
                                      </p:tavLst>
                                    </p:anim>
                                    <p:animEffect transition="in" filter="fade">
                                      <p:cBhvr>
                                        <p:cTn id="149" dur="500"/>
                                        <p:tgtEl>
                                          <p:spTgt spid="166"/>
                                        </p:tgtEl>
                                      </p:cBhvr>
                                    </p:animEffect>
                                  </p:childTnLst>
                                </p:cTn>
                              </p:par>
                            </p:childTnLst>
                          </p:cTn>
                        </p:par>
                        <p:par>
                          <p:cTn id="150" fill="hold" nodeType="afterGroup">
                            <p:stCondLst>
                              <p:cond delay="3000"/>
                            </p:stCondLst>
                            <p:childTnLst>
                              <p:par>
                                <p:cTn id="151" presetID="53" presetClass="entr" presetSubtype="16" fill="hold" nodeType="afterEffect">
                                  <p:stCondLst>
                                    <p:cond delay="0"/>
                                  </p:stCondLst>
                                  <p:childTnLst>
                                    <p:set>
                                      <p:cBhvr>
                                        <p:cTn id="152" dur="1" fill="hold">
                                          <p:stCondLst>
                                            <p:cond delay="0"/>
                                          </p:stCondLst>
                                        </p:cTn>
                                        <p:tgtEl>
                                          <p:spTgt spid="167"/>
                                        </p:tgtEl>
                                        <p:attrNameLst>
                                          <p:attrName>style.visibility</p:attrName>
                                        </p:attrNameLst>
                                      </p:cBhvr>
                                      <p:to>
                                        <p:strVal val="visible"/>
                                      </p:to>
                                    </p:set>
                                    <p:anim calcmode="lin" valueType="num">
                                      <p:cBhvr>
                                        <p:cTn id="153" dur="500" fill="hold"/>
                                        <p:tgtEl>
                                          <p:spTgt spid="167"/>
                                        </p:tgtEl>
                                        <p:attrNameLst>
                                          <p:attrName>ppt_w</p:attrName>
                                        </p:attrNameLst>
                                      </p:cBhvr>
                                      <p:tavLst>
                                        <p:tav tm="0">
                                          <p:val>
                                            <p:fltVal val="0"/>
                                          </p:val>
                                        </p:tav>
                                        <p:tav tm="100000">
                                          <p:val>
                                            <p:strVal val="#ppt_w"/>
                                          </p:val>
                                        </p:tav>
                                      </p:tavLst>
                                    </p:anim>
                                    <p:anim calcmode="lin" valueType="num">
                                      <p:cBhvr>
                                        <p:cTn id="154" dur="500" fill="hold"/>
                                        <p:tgtEl>
                                          <p:spTgt spid="167"/>
                                        </p:tgtEl>
                                        <p:attrNameLst>
                                          <p:attrName>ppt_h</p:attrName>
                                        </p:attrNameLst>
                                      </p:cBhvr>
                                      <p:tavLst>
                                        <p:tav tm="0">
                                          <p:val>
                                            <p:fltVal val="0"/>
                                          </p:val>
                                        </p:tav>
                                        <p:tav tm="100000">
                                          <p:val>
                                            <p:strVal val="#ppt_h"/>
                                          </p:val>
                                        </p:tav>
                                      </p:tavLst>
                                    </p:anim>
                                    <p:animEffect transition="in" filter="fade">
                                      <p:cBhvr>
                                        <p:cTn id="155" dur="500"/>
                                        <p:tgtEl>
                                          <p:spTgt spid="167"/>
                                        </p:tgtEl>
                                      </p:cBhvr>
                                    </p:animEffect>
                                  </p:childTnLst>
                                </p:cTn>
                              </p:par>
                              <p:par>
                                <p:cTn id="156" presetID="53" presetClass="entr" presetSubtype="16" fill="hold" nodeType="withEffect">
                                  <p:stCondLst>
                                    <p:cond delay="0"/>
                                  </p:stCondLst>
                                  <p:childTnLst>
                                    <p:set>
                                      <p:cBhvr>
                                        <p:cTn id="157" dur="1" fill="hold">
                                          <p:stCondLst>
                                            <p:cond delay="0"/>
                                          </p:stCondLst>
                                        </p:cTn>
                                        <p:tgtEl>
                                          <p:spTgt spid="170"/>
                                        </p:tgtEl>
                                        <p:attrNameLst>
                                          <p:attrName>style.visibility</p:attrName>
                                        </p:attrNameLst>
                                      </p:cBhvr>
                                      <p:to>
                                        <p:strVal val="visible"/>
                                      </p:to>
                                    </p:set>
                                    <p:anim calcmode="lin" valueType="num">
                                      <p:cBhvr>
                                        <p:cTn id="158" dur="500" fill="hold"/>
                                        <p:tgtEl>
                                          <p:spTgt spid="170"/>
                                        </p:tgtEl>
                                        <p:attrNameLst>
                                          <p:attrName>ppt_w</p:attrName>
                                        </p:attrNameLst>
                                      </p:cBhvr>
                                      <p:tavLst>
                                        <p:tav tm="0">
                                          <p:val>
                                            <p:fltVal val="0"/>
                                          </p:val>
                                        </p:tav>
                                        <p:tav tm="100000">
                                          <p:val>
                                            <p:strVal val="#ppt_w"/>
                                          </p:val>
                                        </p:tav>
                                      </p:tavLst>
                                    </p:anim>
                                    <p:anim calcmode="lin" valueType="num">
                                      <p:cBhvr>
                                        <p:cTn id="159" dur="500" fill="hold"/>
                                        <p:tgtEl>
                                          <p:spTgt spid="170"/>
                                        </p:tgtEl>
                                        <p:attrNameLst>
                                          <p:attrName>ppt_h</p:attrName>
                                        </p:attrNameLst>
                                      </p:cBhvr>
                                      <p:tavLst>
                                        <p:tav tm="0">
                                          <p:val>
                                            <p:fltVal val="0"/>
                                          </p:val>
                                        </p:tav>
                                        <p:tav tm="100000">
                                          <p:val>
                                            <p:strVal val="#ppt_h"/>
                                          </p:val>
                                        </p:tav>
                                      </p:tavLst>
                                    </p:anim>
                                    <p:animEffect transition="in" filter="fade">
                                      <p:cBhvr>
                                        <p:cTn id="160" dur="500"/>
                                        <p:tgtEl>
                                          <p:spTgt spid="170"/>
                                        </p:tgtEl>
                                      </p:cBhvr>
                                    </p:animEffect>
                                  </p:childTnLst>
                                </p:cTn>
                              </p:par>
                              <p:par>
                                <p:cTn id="161" presetID="53" presetClass="entr" presetSubtype="16" fill="hold" nodeType="withEffect">
                                  <p:stCondLst>
                                    <p:cond delay="0"/>
                                  </p:stCondLst>
                                  <p:childTnLst>
                                    <p:set>
                                      <p:cBhvr>
                                        <p:cTn id="162" dur="1" fill="hold">
                                          <p:stCondLst>
                                            <p:cond delay="0"/>
                                          </p:stCondLst>
                                        </p:cTn>
                                        <p:tgtEl>
                                          <p:spTgt spid="173"/>
                                        </p:tgtEl>
                                        <p:attrNameLst>
                                          <p:attrName>style.visibility</p:attrName>
                                        </p:attrNameLst>
                                      </p:cBhvr>
                                      <p:to>
                                        <p:strVal val="visible"/>
                                      </p:to>
                                    </p:set>
                                    <p:anim calcmode="lin" valueType="num">
                                      <p:cBhvr>
                                        <p:cTn id="163" dur="500" fill="hold"/>
                                        <p:tgtEl>
                                          <p:spTgt spid="173"/>
                                        </p:tgtEl>
                                        <p:attrNameLst>
                                          <p:attrName>ppt_w</p:attrName>
                                        </p:attrNameLst>
                                      </p:cBhvr>
                                      <p:tavLst>
                                        <p:tav tm="0">
                                          <p:val>
                                            <p:fltVal val="0"/>
                                          </p:val>
                                        </p:tav>
                                        <p:tav tm="100000">
                                          <p:val>
                                            <p:strVal val="#ppt_w"/>
                                          </p:val>
                                        </p:tav>
                                      </p:tavLst>
                                    </p:anim>
                                    <p:anim calcmode="lin" valueType="num">
                                      <p:cBhvr>
                                        <p:cTn id="164" dur="500" fill="hold"/>
                                        <p:tgtEl>
                                          <p:spTgt spid="173"/>
                                        </p:tgtEl>
                                        <p:attrNameLst>
                                          <p:attrName>ppt_h</p:attrName>
                                        </p:attrNameLst>
                                      </p:cBhvr>
                                      <p:tavLst>
                                        <p:tav tm="0">
                                          <p:val>
                                            <p:fltVal val="0"/>
                                          </p:val>
                                        </p:tav>
                                        <p:tav tm="100000">
                                          <p:val>
                                            <p:strVal val="#ppt_h"/>
                                          </p:val>
                                        </p:tav>
                                      </p:tavLst>
                                    </p:anim>
                                    <p:animEffect transition="in" filter="fade">
                                      <p:cBhvr>
                                        <p:cTn id="165" dur="500"/>
                                        <p:tgtEl>
                                          <p:spTgt spid="173"/>
                                        </p:tgtEl>
                                      </p:cBhvr>
                                    </p:animEffect>
                                  </p:childTnLst>
                                </p:cTn>
                              </p:par>
                              <p:par>
                                <p:cTn id="166" presetID="53" presetClass="entr" presetSubtype="16" fill="hold" nodeType="withEffect">
                                  <p:stCondLst>
                                    <p:cond delay="0"/>
                                  </p:stCondLst>
                                  <p:childTnLst>
                                    <p:set>
                                      <p:cBhvr>
                                        <p:cTn id="167" dur="1" fill="hold">
                                          <p:stCondLst>
                                            <p:cond delay="0"/>
                                          </p:stCondLst>
                                        </p:cTn>
                                        <p:tgtEl>
                                          <p:spTgt spid="174"/>
                                        </p:tgtEl>
                                        <p:attrNameLst>
                                          <p:attrName>style.visibility</p:attrName>
                                        </p:attrNameLst>
                                      </p:cBhvr>
                                      <p:to>
                                        <p:strVal val="visible"/>
                                      </p:to>
                                    </p:set>
                                    <p:anim calcmode="lin" valueType="num">
                                      <p:cBhvr>
                                        <p:cTn id="168" dur="500" fill="hold"/>
                                        <p:tgtEl>
                                          <p:spTgt spid="174"/>
                                        </p:tgtEl>
                                        <p:attrNameLst>
                                          <p:attrName>ppt_w</p:attrName>
                                        </p:attrNameLst>
                                      </p:cBhvr>
                                      <p:tavLst>
                                        <p:tav tm="0">
                                          <p:val>
                                            <p:fltVal val="0"/>
                                          </p:val>
                                        </p:tav>
                                        <p:tav tm="100000">
                                          <p:val>
                                            <p:strVal val="#ppt_w"/>
                                          </p:val>
                                        </p:tav>
                                      </p:tavLst>
                                    </p:anim>
                                    <p:anim calcmode="lin" valueType="num">
                                      <p:cBhvr>
                                        <p:cTn id="169" dur="500" fill="hold"/>
                                        <p:tgtEl>
                                          <p:spTgt spid="174"/>
                                        </p:tgtEl>
                                        <p:attrNameLst>
                                          <p:attrName>ppt_h</p:attrName>
                                        </p:attrNameLst>
                                      </p:cBhvr>
                                      <p:tavLst>
                                        <p:tav tm="0">
                                          <p:val>
                                            <p:fltVal val="0"/>
                                          </p:val>
                                        </p:tav>
                                        <p:tav tm="100000">
                                          <p:val>
                                            <p:strVal val="#ppt_h"/>
                                          </p:val>
                                        </p:tav>
                                      </p:tavLst>
                                    </p:anim>
                                    <p:animEffect transition="in" filter="fade">
                                      <p:cBhvr>
                                        <p:cTn id="170" dur="500"/>
                                        <p:tgtEl>
                                          <p:spTgt spid="174"/>
                                        </p:tgtEl>
                                      </p:cBhvr>
                                    </p:animEffect>
                                  </p:childTnLst>
                                </p:cTn>
                              </p:par>
                              <p:par>
                                <p:cTn id="171" presetID="53" presetClass="entr" presetSubtype="16" fill="hold" nodeType="withEffect">
                                  <p:stCondLst>
                                    <p:cond delay="0"/>
                                  </p:stCondLst>
                                  <p:childTnLst>
                                    <p:set>
                                      <p:cBhvr>
                                        <p:cTn id="172" dur="1" fill="hold">
                                          <p:stCondLst>
                                            <p:cond delay="0"/>
                                          </p:stCondLst>
                                        </p:cTn>
                                        <p:tgtEl>
                                          <p:spTgt spid="178"/>
                                        </p:tgtEl>
                                        <p:attrNameLst>
                                          <p:attrName>style.visibility</p:attrName>
                                        </p:attrNameLst>
                                      </p:cBhvr>
                                      <p:to>
                                        <p:strVal val="visible"/>
                                      </p:to>
                                    </p:set>
                                    <p:anim calcmode="lin" valueType="num">
                                      <p:cBhvr>
                                        <p:cTn id="173" dur="500" fill="hold"/>
                                        <p:tgtEl>
                                          <p:spTgt spid="178"/>
                                        </p:tgtEl>
                                        <p:attrNameLst>
                                          <p:attrName>ppt_w</p:attrName>
                                        </p:attrNameLst>
                                      </p:cBhvr>
                                      <p:tavLst>
                                        <p:tav tm="0">
                                          <p:val>
                                            <p:fltVal val="0"/>
                                          </p:val>
                                        </p:tav>
                                        <p:tav tm="100000">
                                          <p:val>
                                            <p:strVal val="#ppt_w"/>
                                          </p:val>
                                        </p:tav>
                                      </p:tavLst>
                                    </p:anim>
                                    <p:anim calcmode="lin" valueType="num">
                                      <p:cBhvr>
                                        <p:cTn id="174" dur="500" fill="hold"/>
                                        <p:tgtEl>
                                          <p:spTgt spid="178"/>
                                        </p:tgtEl>
                                        <p:attrNameLst>
                                          <p:attrName>ppt_h</p:attrName>
                                        </p:attrNameLst>
                                      </p:cBhvr>
                                      <p:tavLst>
                                        <p:tav tm="0">
                                          <p:val>
                                            <p:fltVal val="0"/>
                                          </p:val>
                                        </p:tav>
                                        <p:tav tm="100000">
                                          <p:val>
                                            <p:strVal val="#ppt_h"/>
                                          </p:val>
                                        </p:tav>
                                      </p:tavLst>
                                    </p:anim>
                                    <p:animEffect transition="in" filter="fade">
                                      <p:cBhvr>
                                        <p:cTn id="175" dur="500"/>
                                        <p:tgtEl>
                                          <p:spTgt spid="178"/>
                                        </p:tgtEl>
                                      </p:cBhvr>
                                    </p:animEffect>
                                  </p:childTnLst>
                                </p:cTn>
                              </p:par>
                              <p:par>
                                <p:cTn id="176" presetID="53" presetClass="entr" presetSubtype="16" fill="hold" nodeType="withEffect">
                                  <p:stCondLst>
                                    <p:cond delay="0"/>
                                  </p:stCondLst>
                                  <p:childTnLst>
                                    <p:set>
                                      <p:cBhvr>
                                        <p:cTn id="177" dur="1" fill="hold">
                                          <p:stCondLst>
                                            <p:cond delay="0"/>
                                          </p:stCondLst>
                                        </p:cTn>
                                        <p:tgtEl>
                                          <p:spTgt spid="179"/>
                                        </p:tgtEl>
                                        <p:attrNameLst>
                                          <p:attrName>style.visibility</p:attrName>
                                        </p:attrNameLst>
                                      </p:cBhvr>
                                      <p:to>
                                        <p:strVal val="visible"/>
                                      </p:to>
                                    </p:set>
                                    <p:anim calcmode="lin" valueType="num">
                                      <p:cBhvr>
                                        <p:cTn id="178" dur="500" fill="hold"/>
                                        <p:tgtEl>
                                          <p:spTgt spid="179"/>
                                        </p:tgtEl>
                                        <p:attrNameLst>
                                          <p:attrName>ppt_w</p:attrName>
                                        </p:attrNameLst>
                                      </p:cBhvr>
                                      <p:tavLst>
                                        <p:tav tm="0">
                                          <p:val>
                                            <p:fltVal val="0"/>
                                          </p:val>
                                        </p:tav>
                                        <p:tav tm="100000">
                                          <p:val>
                                            <p:strVal val="#ppt_w"/>
                                          </p:val>
                                        </p:tav>
                                      </p:tavLst>
                                    </p:anim>
                                    <p:anim calcmode="lin" valueType="num">
                                      <p:cBhvr>
                                        <p:cTn id="179" dur="500" fill="hold"/>
                                        <p:tgtEl>
                                          <p:spTgt spid="179"/>
                                        </p:tgtEl>
                                        <p:attrNameLst>
                                          <p:attrName>ppt_h</p:attrName>
                                        </p:attrNameLst>
                                      </p:cBhvr>
                                      <p:tavLst>
                                        <p:tav tm="0">
                                          <p:val>
                                            <p:fltVal val="0"/>
                                          </p:val>
                                        </p:tav>
                                        <p:tav tm="100000">
                                          <p:val>
                                            <p:strVal val="#ppt_h"/>
                                          </p:val>
                                        </p:tav>
                                      </p:tavLst>
                                    </p:anim>
                                    <p:animEffect transition="in" filter="fade">
                                      <p:cBhvr>
                                        <p:cTn id="180" dur="500"/>
                                        <p:tgtEl>
                                          <p:spTgt spid="179"/>
                                        </p:tgtEl>
                                      </p:cBhvr>
                                    </p:animEffect>
                                  </p:childTnLst>
                                </p:cTn>
                              </p:par>
                              <p:par>
                                <p:cTn id="181" presetID="53" presetClass="entr" presetSubtype="16" fill="hold" nodeType="withEffect">
                                  <p:stCondLst>
                                    <p:cond delay="0"/>
                                  </p:stCondLst>
                                  <p:childTnLst>
                                    <p:set>
                                      <p:cBhvr>
                                        <p:cTn id="182" dur="1" fill="hold">
                                          <p:stCondLst>
                                            <p:cond delay="0"/>
                                          </p:stCondLst>
                                        </p:cTn>
                                        <p:tgtEl>
                                          <p:spTgt spid="180"/>
                                        </p:tgtEl>
                                        <p:attrNameLst>
                                          <p:attrName>style.visibility</p:attrName>
                                        </p:attrNameLst>
                                      </p:cBhvr>
                                      <p:to>
                                        <p:strVal val="visible"/>
                                      </p:to>
                                    </p:set>
                                    <p:anim calcmode="lin" valueType="num">
                                      <p:cBhvr>
                                        <p:cTn id="183" dur="500" fill="hold"/>
                                        <p:tgtEl>
                                          <p:spTgt spid="180"/>
                                        </p:tgtEl>
                                        <p:attrNameLst>
                                          <p:attrName>ppt_w</p:attrName>
                                        </p:attrNameLst>
                                      </p:cBhvr>
                                      <p:tavLst>
                                        <p:tav tm="0">
                                          <p:val>
                                            <p:fltVal val="0"/>
                                          </p:val>
                                        </p:tav>
                                        <p:tav tm="100000">
                                          <p:val>
                                            <p:strVal val="#ppt_w"/>
                                          </p:val>
                                        </p:tav>
                                      </p:tavLst>
                                    </p:anim>
                                    <p:anim calcmode="lin" valueType="num">
                                      <p:cBhvr>
                                        <p:cTn id="184" dur="500" fill="hold"/>
                                        <p:tgtEl>
                                          <p:spTgt spid="180"/>
                                        </p:tgtEl>
                                        <p:attrNameLst>
                                          <p:attrName>ppt_h</p:attrName>
                                        </p:attrNameLst>
                                      </p:cBhvr>
                                      <p:tavLst>
                                        <p:tav tm="0">
                                          <p:val>
                                            <p:fltVal val="0"/>
                                          </p:val>
                                        </p:tav>
                                        <p:tav tm="100000">
                                          <p:val>
                                            <p:strVal val="#ppt_h"/>
                                          </p:val>
                                        </p:tav>
                                      </p:tavLst>
                                    </p:anim>
                                    <p:animEffect transition="in" filter="fade">
                                      <p:cBhvr>
                                        <p:cTn id="185" dur="500"/>
                                        <p:tgtEl>
                                          <p:spTgt spid="180"/>
                                        </p:tgtEl>
                                      </p:cBhvr>
                                    </p:animEffect>
                                  </p:childTnLst>
                                </p:cTn>
                              </p:par>
                              <p:par>
                                <p:cTn id="186" presetID="53" presetClass="entr" presetSubtype="16" fill="hold" nodeType="withEffect">
                                  <p:stCondLst>
                                    <p:cond delay="0"/>
                                  </p:stCondLst>
                                  <p:childTnLst>
                                    <p:set>
                                      <p:cBhvr>
                                        <p:cTn id="187" dur="1" fill="hold">
                                          <p:stCondLst>
                                            <p:cond delay="0"/>
                                          </p:stCondLst>
                                        </p:cTn>
                                        <p:tgtEl>
                                          <p:spTgt spid="181"/>
                                        </p:tgtEl>
                                        <p:attrNameLst>
                                          <p:attrName>style.visibility</p:attrName>
                                        </p:attrNameLst>
                                      </p:cBhvr>
                                      <p:to>
                                        <p:strVal val="visible"/>
                                      </p:to>
                                    </p:set>
                                    <p:anim calcmode="lin" valueType="num">
                                      <p:cBhvr>
                                        <p:cTn id="188" dur="500" fill="hold"/>
                                        <p:tgtEl>
                                          <p:spTgt spid="181"/>
                                        </p:tgtEl>
                                        <p:attrNameLst>
                                          <p:attrName>ppt_w</p:attrName>
                                        </p:attrNameLst>
                                      </p:cBhvr>
                                      <p:tavLst>
                                        <p:tav tm="0">
                                          <p:val>
                                            <p:fltVal val="0"/>
                                          </p:val>
                                        </p:tav>
                                        <p:tav tm="100000">
                                          <p:val>
                                            <p:strVal val="#ppt_w"/>
                                          </p:val>
                                        </p:tav>
                                      </p:tavLst>
                                    </p:anim>
                                    <p:anim calcmode="lin" valueType="num">
                                      <p:cBhvr>
                                        <p:cTn id="189" dur="500" fill="hold"/>
                                        <p:tgtEl>
                                          <p:spTgt spid="181"/>
                                        </p:tgtEl>
                                        <p:attrNameLst>
                                          <p:attrName>ppt_h</p:attrName>
                                        </p:attrNameLst>
                                      </p:cBhvr>
                                      <p:tavLst>
                                        <p:tav tm="0">
                                          <p:val>
                                            <p:fltVal val="0"/>
                                          </p:val>
                                        </p:tav>
                                        <p:tav tm="100000">
                                          <p:val>
                                            <p:strVal val="#ppt_h"/>
                                          </p:val>
                                        </p:tav>
                                      </p:tavLst>
                                    </p:anim>
                                    <p:animEffect transition="in" filter="fade">
                                      <p:cBhvr>
                                        <p:cTn id="190" dur="500"/>
                                        <p:tgtEl>
                                          <p:spTgt spid="181"/>
                                        </p:tgtEl>
                                      </p:cBhvr>
                                    </p:animEffect>
                                  </p:childTnLst>
                                </p:cTn>
                              </p:par>
                              <p:par>
                                <p:cTn id="191" presetID="53" presetClass="entr" presetSubtype="16" fill="hold" nodeType="withEffect">
                                  <p:stCondLst>
                                    <p:cond delay="0"/>
                                  </p:stCondLst>
                                  <p:childTnLst>
                                    <p:set>
                                      <p:cBhvr>
                                        <p:cTn id="192" dur="1" fill="hold">
                                          <p:stCondLst>
                                            <p:cond delay="0"/>
                                          </p:stCondLst>
                                        </p:cTn>
                                        <p:tgtEl>
                                          <p:spTgt spid="182"/>
                                        </p:tgtEl>
                                        <p:attrNameLst>
                                          <p:attrName>style.visibility</p:attrName>
                                        </p:attrNameLst>
                                      </p:cBhvr>
                                      <p:to>
                                        <p:strVal val="visible"/>
                                      </p:to>
                                    </p:set>
                                    <p:anim calcmode="lin" valueType="num">
                                      <p:cBhvr>
                                        <p:cTn id="193" dur="500" fill="hold"/>
                                        <p:tgtEl>
                                          <p:spTgt spid="182"/>
                                        </p:tgtEl>
                                        <p:attrNameLst>
                                          <p:attrName>ppt_w</p:attrName>
                                        </p:attrNameLst>
                                      </p:cBhvr>
                                      <p:tavLst>
                                        <p:tav tm="0">
                                          <p:val>
                                            <p:fltVal val="0"/>
                                          </p:val>
                                        </p:tav>
                                        <p:tav tm="100000">
                                          <p:val>
                                            <p:strVal val="#ppt_w"/>
                                          </p:val>
                                        </p:tav>
                                      </p:tavLst>
                                    </p:anim>
                                    <p:anim calcmode="lin" valueType="num">
                                      <p:cBhvr>
                                        <p:cTn id="194" dur="500" fill="hold"/>
                                        <p:tgtEl>
                                          <p:spTgt spid="182"/>
                                        </p:tgtEl>
                                        <p:attrNameLst>
                                          <p:attrName>ppt_h</p:attrName>
                                        </p:attrNameLst>
                                      </p:cBhvr>
                                      <p:tavLst>
                                        <p:tav tm="0">
                                          <p:val>
                                            <p:fltVal val="0"/>
                                          </p:val>
                                        </p:tav>
                                        <p:tav tm="100000">
                                          <p:val>
                                            <p:strVal val="#ppt_h"/>
                                          </p:val>
                                        </p:tav>
                                      </p:tavLst>
                                    </p:anim>
                                    <p:animEffect transition="in" filter="fade">
                                      <p:cBhvr>
                                        <p:cTn id="195" dur="500"/>
                                        <p:tgtEl>
                                          <p:spTgt spid="182"/>
                                        </p:tgtEl>
                                      </p:cBhvr>
                                    </p:animEffect>
                                  </p:childTnLst>
                                </p:cTn>
                              </p:par>
                            </p:childTnLst>
                          </p:cTn>
                        </p:par>
                        <p:par>
                          <p:cTn id="196" fill="hold" nodeType="afterGroup">
                            <p:stCondLst>
                              <p:cond delay="3500"/>
                            </p:stCondLst>
                            <p:childTnLst>
                              <p:par>
                                <p:cTn id="197" presetID="53" presetClass="entr" presetSubtype="16" fill="hold" nodeType="afterEffect">
                                  <p:stCondLst>
                                    <p:cond delay="0"/>
                                  </p:stCondLst>
                                  <p:childTnLst>
                                    <p:set>
                                      <p:cBhvr>
                                        <p:cTn id="198" dur="1" fill="hold">
                                          <p:stCondLst>
                                            <p:cond delay="0"/>
                                          </p:stCondLst>
                                        </p:cTn>
                                        <p:tgtEl>
                                          <p:spTgt spid="186"/>
                                        </p:tgtEl>
                                        <p:attrNameLst>
                                          <p:attrName>style.visibility</p:attrName>
                                        </p:attrNameLst>
                                      </p:cBhvr>
                                      <p:to>
                                        <p:strVal val="visible"/>
                                      </p:to>
                                    </p:set>
                                    <p:anim calcmode="lin" valueType="num">
                                      <p:cBhvr>
                                        <p:cTn id="199" dur="500" fill="hold"/>
                                        <p:tgtEl>
                                          <p:spTgt spid="186"/>
                                        </p:tgtEl>
                                        <p:attrNameLst>
                                          <p:attrName>ppt_w</p:attrName>
                                        </p:attrNameLst>
                                      </p:cBhvr>
                                      <p:tavLst>
                                        <p:tav tm="0">
                                          <p:val>
                                            <p:fltVal val="0"/>
                                          </p:val>
                                        </p:tav>
                                        <p:tav tm="100000">
                                          <p:val>
                                            <p:strVal val="#ppt_w"/>
                                          </p:val>
                                        </p:tav>
                                      </p:tavLst>
                                    </p:anim>
                                    <p:anim calcmode="lin" valueType="num">
                                      <p:cBhvr>
                                        <p:cTn id="200" dur="500" fill="hold"/>
                                        <p:tgtEl>
                                          <p:spTgt spid="186"/>
                                        </p:tgtEl>
                                        <p:attrNameLst>
                                          <p:attrName>ppt_h</p:attrName>
                                        </p:attrNameLst>
                                      </p:cBhvr>
                                      <p:tavLst>
                                        <p:tav tm="0">
                                          <p:val>
                                            <p:fltVal val="0"/>
                                          </p:val>
                                        </p:tav>
                                        <p:tav tm="100000">
                                          <p:val>
                                            <p:strVal val="#ppt_h"/>
                                          </p:val>
                                        </p:tav>
                                      </p:tavLst>
                                    </p:anim>
                                    <p:animEffect transition="in" filter="fade">
                                      <p:cBhvr>
                                        <p:cTn id="201" dur="500"/>
                                        <p:tgtEl>
                                          <p:spTgt spid="186"/>
                                        </p:tgtEl>
                                      </p:cBhvr>
                                    </p:animEffect>
                                  </p:childTnLst>
                                </p:cTn>
                              </p:par>
                              <p:par>
                                <p:cTn id="202" presetID="53" presetClass="entr" presetSubtype="16" fill="hold" nodeType="withEffect">
                                  <p:stCondLst>
                                    <p:cond delay="0"/>
                                  </p:stCondLst>
                                  <p:childTnLst>
                                    <p:set>
                                      <p:cBhvr>
                                        <p:cTn id="203" dur="1" fill="hold">
                                          <p:stCondLst>
                                            <p:cond delay="0"/>
                                          </p:stCondLst>
                                        </p:cTn>
                                        <p:tgtEl>
                                          <p:spTgt spid="195"/>
                                        </p:tgtEl>
                                        <p:attrNameLst>
                                          <p:attrName>style.visibility</p:attrName>
                                        </p:attrNameLst>
                                      </p:cBhvr>
                                      <p:to>
                                        <p:strVal val="visible"/>
                                      </p:to>
                                    </p:set>
                                    <p:anim calcmode="lin" valueType="num">
                                      <p:cBhvr>
                                        <p:cTn id="204" dur="500" fill="hold"/>
                                        <p:tgtEl>
                                          <p:spTgt spid="195"/>
                                        </p:tgtEl>
                                        <p:attrNameLst>
                                          <p:attrName>ppt_w</p:attrName>
                                        </p:attrNameLst>
                                      </p:cBhvr>
                                      <p:tavLst>
                                        <p:tav tm="0">
                                          <p:val>
                                            <p:fltVal val="0"/>
                                          </p:val>
                                        </p:tav>
                                        <p:tav tm="100000">
                                          <p:val>
                                            <p:strVal val="#ppt_w"/>
                                          </p:val>
                                        </p:tav>
                                      </p:tavLst>
                                    </p:anim>
                                    <p:anim calcmode="lin" valueType="num">
                                      <p:cBhvr>
                                        <p:cTn id="205" dur="500" fill="hold"/>
                                        <p:tgtEl>
                                          <p:spTgt spid="195"/>
                                        </p:tgtEl>
                                        <p:attrNameLst>
                                          <p:attrName>ppt_h</p:attrName>
                                        </p:attrNameLst>
                                      </p:cBhvr>
                                      <p:tavLst>
                                        <p:tav tm="0">
                                          <p:val>
                                            <p:fltVal val="0"/>
                                          </p:val>
                                        </p:tav>
                                        <p:tav tm="100000">
                                          <p:val>
                                            <p:strVal val="#ppt_h"/>
                                          </p:val>
                                        </p:tav>
                                      </p:tavLst>
                                    </p:anim>
                                    <p:animEffect transition="in" filter="fade">
                                      <p:cBhvr>
                                        <p:cTn id="206" dur="500"/>
                                        <p:tgtEl>
                                          <p:spTgt spid="195"/>
                                        </p:tgtEl>
                                      </p:cBhvr>
                                    </p:animEffect>
                                  </p:childTnLst>
                                </p:cTn>
                              </p:par>
                              <p:par>
                                <p:cTn id="207" presetID="53" presetClass="entr" presetSubtype="16" fill="hold" nodeType="withEffect">
                                  <p:stCondLst>
                                    <p:cond delay="0"/>
                                  </p:stCondLst>
                                  <p:childTnLst>
                                    <p:set>
                                      <p:cBhvr>
                                        <p:cTn id="208" dur="1" fill="hold">
                                          <p:stCondLst>
                                            <p:cond delay="0"/>
                                          </p:stCondLst>
                                        </p:cTn>
                                        <p:tgtEl>
                                          <p:spTgt spid="196"/>
                                        </p:tgtEl>
                                        <p:attrNameLst>
                                          <p:attrName>style.visibility</p:attrName>
                                        </p:attrNameLst>
                                      </p:cBhvr>
                                      <p:to>
                                        <p:strVal val="visible"/>
                                      </p:to>
                                    </p:set>
                                    <p:anim calcmode="lin" valueType="num">
                                      <p:cBhvr>
                                        <p:cTn id="209" dur="500" fill="hold"/>
                                        <p:tgtEl>
                                          <p:spTgt spid="196"/>
                                        </p:tgtEl>
                                        <p:attrNameLst>
                                          <p:attrName>ppt_w</p:attrName>
                                        </p:attrNameLst>
                                      </p:cBhvr>
                                      <p:tavLst>
                                        <p:tav tm="0">
                                          <p:val>
                                            <p:fltVal val="0"/>
                                          </p:val>
                                        </p:tav>
                                        <p:tav tm="100000">
                                          <p:val>
                                            <p:strVal val="#ppt_w"/>
                                          </p:val>
                                        </p:tav>
                                      </p:tavLst>
                                    </p:anim>
                                    <p:anim calcmode="lin" valueType="num">
                                      <p:cBhvr>
                                        <p:cTn id="210" dur="500" fill="hold"/>
                                        <p:tgtEl>
                                          <p:spTgt spid="196"/>
                                        </p:tgtEl>
                                        <p:attrNameLst>
                                          <p:attrName>ppt_h</p:attrName>
                                        </p:attrNameLst>
                                      </p:cBhvr>
                                      <p:tavLst>
                                        <p:tav tm="0">
                                          <p:val>
                                            <p:fltVal val="0"/>
                                          </p:val>
                                        </p:tav>
                                        <p:tav tm="100000">
                                          <p:val>
                                            <p:strVal val="#ppt_h"/>
                                          </p:val>
                                        </p:tav>
                                      </p:tavLst>
                                    </p:anim>
                                    <p:animEffect transition="in" filter="fade">
                                      <p:cBhvr>
                                        <p:cTn id="211" dur="500"/>
                                        <p:tgtEl>
                                          <p:spTgt spid="196"/>
                                        </p:tgtEl>
                                      </p:cBhvr>
                                    </p:animEffect>
                                  </p:childTnLst>
                                </p:cTn>
                              </p:par>
                              <p:par>
                                <p:cTn id="212" presetID="53" presetClass="entr" presetSubtype="16" fill="hold" nodeType="withEffect">
                                  <p:stCondLst>
                                    <p:cond delay="0"/>
                                  </p:stCondLst>
                                  <p:childTnLst>
                                    <p:set>
                                      <p:cBhvr>
                                        <p:cTn id="213" dur="1" fill="hold">
                                          <p:stCondLst>
                                            <p:cond delay="0"/>
                                          </p:stCondLst>
                                        </p:cTn>
                                        <p:tgtEl>
                                          <p:spTgt spid="199"/>
                                        </p:tgtEl>
                                        <p:attrNameLst>
                                          <p:attrName>style.visibility</p:attrName>
                                        </p:attrNameLst>
                                      </p:cBhvr>
                                      <p:to>
                                        <p:strVal val="visible"/>
                                      </p:to>
                                    </p:set>
                                    <p:anim calcmode="lin" valueType="num">
                                      <p:cBhvr>
                                        <p:cTn id="214" dur="500" fill="hold"/>
                                        <p:tgtEl>
                                          <p:spTgt spid="199"/>
                                        </p:tgtEl>
                                        <p:attrNameLst>
                                          <p:attrName>ppt_w</p:attrName>
                                        </p:attrNameLst>
                                      </p:cBhvr>
                                      <p:tavLst>
                                        <p:tav tm="0">
                                          <p:val>
                                            <p:fltVal val="0"/>
                                          </p:val>
                                        </p:tav>
                                        <p:tav tm="100000">
                                          <p:val>
                                            <p:strVal val="#ppt_w"/>
                                          </p:val>
                                        </p:tav>
                                      </p:tavLst>
                                    </p:anim>
                                    <p:anim calcmode="lin" valueType="num">
                                      <p:cBhvr>
                                        <p:cTn id="215" dur="500" fill="hold"/>
                                        <p:tgtEl>
                                          <p:spTgt spid="199"/>
                                        </p:tgtEl>
                                        <p:attrNameLst>
                                          <p:attrName>ppt_h</p:attrName>
                                        </p:attrNameLst>
                                      </p:cBhvr>
                                      <p:tavLst>
                                        <p:tav tm="0">
                                          <p:val>
                                            <p:fltVal val="0"/>
                                          </p:val>
                                        </p:tav>
                                        <p:tav tm="100000">
                                          <p:val>
                                            <p:strVal val="#ppt_h"/>
                                          </p:val>
                                        </p:tav>
                                      </p:tavLst>
                                    </p:anim>
                                    <p:animEffect transition="in" filter="fade">
                                      <p:cBhvr>
                                        <p:cTn id="216" dur="500"/>
                                        <p:tgtEl>
                                          <p:spTgt spid="199"/>
                                        </p:tgtEl>
                                      </p:cBhvr>
                                    </p:animEffect>
                                  </p:childTnLst>
                                </p:cTn>
                              </p:par>
                              <p:par>
                                <p:cTn id="217" presetID="53" presetClass="entr" presetSubtype="16" fill="hold" nodeType="withEffect">
                                  <p:stCondLst>
                                    <p:cond delay="0"/>
                                  </p:stCondLst>
                                  <p:childTnLst>
                                    <p:set>
                                      <p:cBhvr>
                                        <p:cTn id="218" dur="1" fill="hold">
                                          <p:stCondLst>
                                            <p:cond delay="0"/>
                                          </p:stCondLst>
                                        </p:cTn>
                                        <p:tgtEl>
                                          <p:spTgt spid="200"/>
                                        </p:tgtEl>
                                        <p:attrNameLst>
                                          <p:attrName>style.visibility</p:attrName>
                                        </p:attrNameLst>
                                      </p:cBhvr>
                                      <p:to>
                                        <p:strVal val="visible"/>
                                      </p:to>
                                    </p:set>
                                    <p:anim calcmode="lin" valueType="num">
                                      <p:cBhvr>
                                        <p:cTn id="219" dur="500" fill="hold"/>
                                        <p:tgtEl>
                                          <p:spTgt spid="200"/>
                                        </p:tgtEl>
                                        <p:attrNameLst>
                                          <p:attrName>ppt_w</p:attrName>
                                        </p:attrNameLst>
                                      </p:cBhvr>
                                      <p:tavLst>
                                        <p:tav tm="0">
                                          <p:val>
                                            <p:fltVal val="0"/>
                                          </p:val>
                                        </p:tav>
                                        <p:tav tm="100000">
                                          <p:val>
                                            <p:strVal val="#ppt_w"/>
                                          </p:val>
                                        </p:tav>
                                      </p:tavLst>
                                    </p:anim>
                                    <p:anim calcmode="lin" valueType="num">
                                      <p:cBhvr>
                                        <p:cTn id="220" dur="500" fill="hold"/>
                                        <p:tgtEl>
                                          <p:spTgt spid="200"/>
                                        </p:tgtEl>
                                        <p:attrNameLst>
                                          <p:attrName>ppt_h</p:attrName>
                                        </p:attrNameLst>
                                      </p:cBhvr>
                                      <p:tavLst>
                                        <p:tav tm="0">
                                          <p:val>
                                            <p:fltVal val="0"/>
                                          </p:val>
                                        </p:tav>
                                        <p:tav tm="100000">
                                          <p:val>
                                            <p:strVal val="#ppt_h"/>
                                          </p:val>
                                        </p:tav>
                                      </p:tavLst>
                                    </p:anim>
                                    <p:animEffect transition="in" filter="fade">
                                      <p:cBhvr>
                                        <p:cTn id="221" dur="500"/>
                                        <p:tgtEl>
                                          <p:spTgt spid="200"/>
                                        </p:tgtEl>
                                      </p:cBhvr>
                                    </p:animEffect>
                                  </p:childTnLst>
                                </p:cTn>
                              </p:par>
                              <p:par>
                                <p:cTn id="222" presetID="53" presetClass="entr" presetSubtype="16" fill="hold" nodeType="withEffect">
                                  <p:stCondLst>
                                    <p:cond delay="0"/>
                                  </p:stCondLst>
                                  <p:childTnLst>
                                    <p:set>
                                      <p:cBhvr>
                                        <p:cTn id="223" dur="1" fill="hold">
                                          <p:stCondLst>
                                            <p:cond delay="0"/>
                                          </p:stCondLst>
                                        </p:cTn>
                                        <p:tgtEl>
                                          <p:spTgt spid="203"/>
                                        </p:tgtEl>
                                        <p:attrNameLst>
                                          <p:attrName>style.visibility</p:attrName>
                                        </p:attrNameLst>
                                      </p:cBhvr>
                                      <p:to>
                                        <p:strVal val="visible"/>
                                      </p:to>
                                    </p:set>
                                    <p:anim calcmode="lin" valueType="num">
                                      <p:cBhvr>
                                        <p:cTn id="224" dur="500" fill="hold"/>
                                        <p:tgtEl>
                                          <p:spTgt spid="203"/>
                                        </p:tgtEl>
                                        <p:attrNameLst>
                                          <p:attrName>ppt_w</p:attrName>
                                        </p:attrNameLst>
                                      </p:cBhvr>
                                      <p:tavLst>
                                        <p:tav tm="0">
                                          <p:val>
                                            <p:fltVal val="0"/>
                                          </p:val>
                                        </p:tav>
                                        <p:tav tm="100000">
                                          <p:val>
                                            <p:strVal val="#ppt_w"/>
                                          </p:val>
                                        </p:tav>
                                      </p:tavLst>
                                    </p:anim>
                                    <p:anim calcmode="lin" valueType="num">
                                      <p:cBhvr>
                                        <p:cTn id="225" dur="500" fill="hold"/>
                                        <p:tgtEl>
                                          <p:spTgt spid="203"/>
                                        </p:tgtEl>
                                        <p:attrNameLst>
                                          <p:attrName>ppt_h</p:attrName>
                                        </p:attrNameLst>
                                      </p:cBhvr>
                                      <p:tavLst>
                                        <p:tav tm="0">
                                          <p:val>
                                            <p:fltVal val="0"/>
                                          </p:val>
                                        </p:tav>
                                        <p:tav tm="100000">
                                          <p:val>
                                            <p:strVal val="#ppt_h"/>
                                          </p:val>
                                        </p:tav>
                                      </p:tavLst>
                                    </p:anim>
                                    <p:animEffect transition="in" filter="fade">
                                      <p:cBhvr>
                                        <p:cTn id="226" dur="500"/>
                                        <p:tgtEl>
                                          <p:spTgt spid="203"/>
                                        </p:tgtEl>
                                      </p:cBhvr>
                                    </p:animEffect>
                                  </p:childTnLst>
                                </p:cTn>
                              </p:par>
                              <p:par>
                                <p:cTn id="227" presetID="53" presetClass="entr" presetSubtype="16" fill="hold" nodeType="withEffect">
                                  <p:stCondLst>
                                    <p:cond delay="0"/>
                                  </p:stCondLst>
                                  <p:childTnLst>
                                    <p:set>
                                      <p:cBhvr>
                                        <p:cTn id="228" dur="1" fill="hold">
                                          <p:stCondLst>
                                            <p:cond delay="0"/>
                                          </p:stCondLst>
                                        </p:cTn>
                                        <p:tgtEl>
                                          <p:spTgt spid="209"/>
                                        </p:tgtEl>
                                        <p:attrNameLst>
                                          <p:attrName>style.visibility</p:attrName>
                                        </p:attrNameLst>
                                      </p:cBhvr>
                                      <p:to>
                                        <p:strVal val="visible"/>
                                      </p:to>
                                    </p:set>
                                    <p:anim calcmode="lin" valueType="num">
                                      <p:cBhvr>
                                        <p:cTn id="229" dur="500" fill="hold"/>
                                        <p:tgtEl>
                                          <p:spTgt spid="209"/>
                                        </p:tgtEl>
                                        <p:attrNameLst>
                                          <p:attrName>ppt_w</p:attrName>
                                        </p:attrNameLst>
                                      </p:cBhvr>
                                      <p:tavLst>
                                        <p:tav tm="0">
                                          <p:val>
                                            <p:fltVal val="0"/>
                                          </p:val>
                                        </p:tav>
                                        <p:tav tm="100000">
                                          <p:val>
                                            <p:strVal val="#ppt_w"/>
                                          </p:val>
                                        </p:tav>
                                      </p:tavLst>
                                    </p:anim>
                                    <p:anim calcmode="lin" valueType="num">
                                      <p:cBhvr>
                                        <p:cTn id="230" dur="500" fill="hold"/>
                                        <p:tgtEl>
                                          <p:spTgt spid="209"/>
                                        </p:tgtEl>
                                        <p:attrNameLst>
                                          <p:attrName>ppt_h</p:attrName>
                                        </p:attrNameLst>
                                      </p:cBhvr>
                                      <p:tavLst>
                                        <p:tav tm="0">
                                          <p:val>
                                            <p:fltVal val="0"/>
                                          </p:val>
                                        </p:tav>
                                        <p:tav tm="100000">
                                          <p:val>
                                            <p:strVal val="#ppt_h"/>
                                          </p:val>
                                        </p:tav>
                                      </p:tavLst>
                                    </p:anim>
                                    <p:animEffect transition="in" filter="fade">
                                      <p:cBhvr>
                                        <p:cTn id="231" dur="500"/>
                                        <p:tgtEl>
                                          <p:spTgt spid="209"/>
                                        </p:tgtEl>
                                      </p:cBhvr>
                                    </p:animEffect>
                                  </p:childTnLst>
                                </p:cTn>
                              </p:par>
                              <p:par>
                                <p:cTn id="232" presetID="53" presetClass="entr" presetSubtype="16" fill="hold" nodeType="withEffect">
                                  <p:stCondLst>
                                    <p:cond delay="0"/>
                                  </p:stCondLst>
                                  <p:childTnLst>
                                    <p:set>
                                      <p:cBhvr>
                                        <p:cTn id="233" dur="1" fill="hold">
                                          <p:stCondLst>
                                            <p:cond delay="0"/>
                                          </p:stCondLst>
                                        </p:cTn>
                                        <p:tgtEl>
                                          <p:spTgt spid="210"/>
                                        </p:tgtEl>
                                        <p:attrNameLst>
                                          <p:attrName>style.visibility</p:attrName>
                                        </p:attrNameLst>
                                      </p:cBhvr>
                                      <p:to>
                                        <p:strVal val="visible"/>
                                      </p:to>
                                    </p:set>
                                    <p:anim calcmode="lin" valueType="num">
                                      <p:cBhvr>
                                        <p:cTn id="234" dur="500" fill="hold"/>
                                        <p:tgtEl>
                                          <p:spTgt spid="210"/>
                                        </p:tgtEl>
                                        <p:attrNameLst>
                                          <p:attrName>ppt_w</p:attrName>
                                        </p:attrNameLst>
                                      </p:cBhvr>
                                      <p:tavLst>
                                        <p:tav tm="0">
                                          <p:val>
                                            <p:fltVal val="0"/>
                                          </p:val>
                                        </p:tav>
                                        <p:tav tm="100000">
                                          <p:val>
                                            <p:strVal val="#ppt_w"/>
                                          </p:val>
                                        </p:tav>
                                      </p:tavLst>
                                    </p:anim>
                                    <p:anim calcmode="lin" valueType="num">
                                      <p:cBhvr>
                                        <p:cTn id="235" dur="500" fill="hold"/>
                                        <p:tgtEl>
                                          <p:spTgt spid="210"/>
                                        </p:tgtEl>
                                        <p:attrNameLst>
                                          <p:attrName>ppt_h</p:attrName>
                                        </p:attrNameLst>
                                      </p:cBhvr>
                                      <p:tavLst>
                                        <p:tav tm="0">
                                          <p:val>
                                            <p:fltVal val="0"/>
                                          </p:val>
                                        </p:tav>
                                        <p:tav tm="100000">
                                          <p:val>
                                            <p:strVal val="#ppt_h"/>
                                          </p:val>
                                        </p:tav>
                                      </p:tavLst>
                                    </p:anim>
                                    <p:animEffect transition="in" filter="fade">
                                      <p:cBhvr>
                                        <p:cTn id="236" dur="500"/>
                                        <p:tgtEl>
                                          <p:spTgt spid="210"/>
                                        </p:tgtEl>
                                      </p:cBhvr>
                                    </p:animEffect>
                                  </p:childTnLst>
                                </p:cTn>
                              </p:par>
                            </p:childTnLst>
                          </p:cTn>
                        </p:par>
                        <p:par>
                          <p:cTn id="237" fill="hold" nodeType="afterGroup">
                            <p:stCondLst>
                              <p:cond delay="4000"/>
                            </p:stCondLst>
                            <p:childTnLst>
                              <p:par>
                                <p:cTn id="238" presetID="53" presetClass="entr" presetSubtype="16" fill="hold" nodeType="afterEffect">
                                  <p:stCondLst>
                                    <p:cond delay="0"/>
                                  </p:stCondLst>
                                  <p:childTnLst>
                                    <p:set>
                                      <p:cBhvr>
                                        <p:cTn id="239" dur="1" fill="hold">
                                          <p:stCondLst>
                                            <p:cond delay="0"/>
                                          </p:stCondLst>
                                        </p:cTn>
                                        <p:tgtEl>
                                          <p:spTgt spid="213"/>
                                        </p:tgtEl>
                                        <p:attrNameLst>
                                          <p:attrName>style.visibility</p:attrName>
                                        </p:attrNameLst>
                                      </p:cBhvr>
                                      <p:to>
                                        <p:strVal val="visible"/>
                                      </p:to>
                                    </p:set>
                                    <p:anim calcmode="lin" valueType="num">
                                      <p:cBhvr>
                                        <p:cTn id="240" dur="500" fill="hold"/>
                                        <p:tgtEl>
                                          <p:spTgt spid="213"/>
                                        </p:tgtEl>
                                        <p:attrNameLst>
                                          <p:attrName>ppt_w</p:attrName>
                                        </p:attrNameLst>
                                      </p:cBhvr>
                                      <p:tavLst>
                                        <p:tav tm="0">
                                          <p:val>
                                            <p:fltVal val="0"/>
                                          </p:val>
                                        </p:tav>
                                        <p:tav tm="100000">
                                          <p:val>
                                            <p:strVal val="#ppt_w"/>
                                          </p:val>
                                        </p:tav>
                                      </p:tavLst>
                                    </p:anim>
                                    <p:anim calcmode="lin" valueType="num">
                                      <p:cBhvr>
                                        <p:cTn id="241" dur="500" fill="hold"/>
                                        <p:tgtEl>
                                          <p:spTgt spid="213"/>
                                        </p:tgtEl>
                                        <p:attrNameLst>
                                          <p:attrName>ppt_h</p:attrName>
                                        </p:attrNameLst>
                                      </p:cBhvr>
                                      <p:tavLst>
                                        <p:tav tm="0">
                                          <p:val>
                                            <p:fltVal val="0"/>
                                          </p:val>
                                        </p:tav>
                                        <p:tav tm="100000">
                                          <p:val>
                                            <p:strVal val="#ppt_h"/>
                                          </p:val>
                                        </p:tav>
                                      </p:tavLst>
                                    </p:anim>
                                    <p:animEffect transition="in" filter="fade">
                                      <p:cBhvr>
                                        <p:cTn id="242" dur="500"/>
                                        <p:tgtEl>
                                          <p:spTgt spid="213"/>
                                        </p:tgtEl>
                                      </p:cBhvr>
                                    </p:animEffect>
                                  </p:childTnLst>
                                </p:cTn>
                              </p:par>
                              <p:par>
                                <p:cTn id="243" presetID="53" presetClass="entr" presetSubtype="16" fill="hold" nodeType="withEffect">
                                  <p:stCondLst>
                                    <p:cond delay="0"/>
                                  </p:stCondLst>
                                  <p:childTnLst>
                                    <p:set>
                                      <p:cBhvr>
                                        <p:cTn id="244" dur="1" fill="hold">
                                          <p:stCondLst>
                                            <p:cond delay="0"/>
                                          </p:stCondLst>
                                        </p:cTn>
                                        <p:tgtEl>
                                          <p:spTgt spid="216"/>
                                        </p:tgtEl>
                                        <p:attrNameLst>
                                          <p:attrName>style.visibility</p:attrName>
                                        </p:attrNameLst>
                                      </p:cBhvr>
                                      <p:to>
                                        <p:strVal val="visible"/>
                                      </p:to>
                                    </p:set>
                                    <p:anim calcmode="lin" valueType="num">
                                      <p:cBhvr>
                                        <p:cTn id="245" dur="500" fill="hold"/>
                                        <p:tgtEl>
                                          <p:spTgt spid="216"/>
                                        </p:tgtEl>
                                        <p:attrNameLst>
                                          <p:attrName>ppt_w</p:attrName>
                                        </p:attrNameLst>
                                      </p:cBhvr>
                                      <p:tavLst>
                                        <p:tav tm="0">
                                          <p:val>
                                            <p:fltVal val="0"/>
                                          </p:val>
                                        </p:tav>
                                        <p:tav tm="100000">
                                          <p:val>
                                            <p:strVal val="#ppt_w"/>
                                          </p:val>
                                        </p:tav>
                                      </p:tavLst>
                                    </p:anim>
                                    <p:anim calcmode="lin" valueType="num">
                                      <p:cBhvr>
                                        <p:cTn id="246" dur="500" fill="hold"/>
                                        <p:tgtEl>
                                          <p:spTgt spid="216"/>
                                        </p:tgtEl>
                                        <p:attrNameLst>
                                          <p:attrName>ppt_h</p:attrName>
                                        </p:attrNameLst>
                                      </p:cBhvr>
                                      <p:tavLst>
                                        <p:tav tm="0">
                                          <p:val>
                                            <p:fltVal val="0"/>
                                          </p:val>
                                        </p:tav>
                                        <p:tav tm="100000">
                                          <p:val>
                                            <p:strVal val="#ppt_h"/>
                                          </p:val>
                                        </p:tav>
                                      </p:tavLst>
                                    </p:anim>
                                    <p:animEffect transition="in" filter="fade">
                                      <p:cBhvr>
                                        <p:cTn id="247" dur="500"/>
                                        <p:tgtEl>
                                          <p:spTgt spid="216"/>
                                        </p:tgtEl>
                                      </p:cBhvr>
                                    </p:animEffect>
                                  </p:childTnLst>
                                </p:cTn>
                              </p:par>
                              <p:par>
                                <p:cTn id="248" presetID="53" presetClass="entr" presetSubtype="16" fill="hold" nodeType="withEffect">
                                  <p:stCondLst>
                                    <p:cond delay="0"/>
                                  </p:stCondLst>
                                  <p:childTnLst>
                                    <p:set>
                                      <p:cBhvr>
                                        <p:cTn id="249" dur="1" fill="hold">
                                          <p:stCondLst>
                                            <p:cond delay="0"/>
                                          </p:stCondLst>
                                        </p:cTn>
                                        <p:tgtEl>
                                          <p:spTgt spid="217"/>
                                        </p:tgtEl>
                                        <p:attrNameLst>
                                          <p:attrName>style.visibility</p:attrName>
                                        </p:attrNameLst>
                                      </p:cBhvr>
                                      <p:to>
                                        <p:strVal val="visible"/>
                                      </p:to>
                                    </p:set>
                                    <p:anim calcmode="lin" valueType="num">
                                      <p:cBhvr>
                                        <p:cTn id="250" dur="500" fill="hold"/>
                                        <p:tgtEl>
                                          <p:spTgt spid="217"/>
                                        </p:tgtEl>
                                        <p:attrNameLst>
                                          <p:attrName>ppt_w</p:attrName>
                                        </p:attrNameLst>
                                      </p:cBhvr>
                                      <p:tavLst>
                                        <p:tav tm="0">
                                          <p:val>
                                            <p:fltVal val="0"/>
                                          </p:val>
                                        </p:tav>
                                        <p:tav tm="100000">
                                          <p:val>
                                            <p:strVal val="#ppt_w"/>
                                          </p:val>
                                        </p:tav>
                                      </p:tavLst>
                                    </p:anim>
                                    <p:anim calcmode="lin" valueType="num">
                                      <p:cBhvr>
                                        <p:cTn id="251" dur="500" fill="hold"/>
                                        <p:tgtEl>
                                          <p:spTgt spid="217"/>
                                        </p:tgtEl>
                                        <p:attrNameLst>
                                          <p:attrName>ppt_h</p:attrName>
                                        </p:attrNameLst>
                                      </p:cBhvr>
                                      <p:tavLst>
                                        <p:tav tm="0">
                                          <p:val>
                                            <p:fltVal val="0"/>
                                          </p:val>
                                        </p:tav>
                                        <p:tav tm="100000">
                                          <p:val>
                                            <p:strVal val="#ppt_h"/>
                                          </p:val>
                                        </p:tav>
                                      </p:tavLst>
                                    </p:anim>
                                    <p:animEffect transition="in" filter="fade">
                                      <p:cBhvr>
                                        <p:cTn id="252" dur="500"/>
                                        <p:tgtEl>
                                          <p:spTgt spid="217"/>
                                        </p:tgtEl>
                                      </p:cBhvr>
                                    </p:animEffect>
                                  </p:childTnLst>
                                </p:cTn>
                              </p:par>
                              <p:par>
                                <p:cTn id="253" presetID="53" presetClass="entr" presetSubtype="16" fill="hold" nodeType="withEffect">
                                  <p:stCondLst>
                                    <p:cond delay="0"/>
                                  </p:stCondLst>
                                  <p:childTnLst>
                                    <p:set>
                                      <p:cBhvr>
                                        <p:cTn id="254" dur="1" fill="hold">
                                          <p:stCondLst>
                                            <p:cond delay="0"/>
                                          </p:stCondLst>
                                        </p:cTn>
                                        <p:tgtEl>
                                          <p:spTgt spid="218"/>
                                        </p:tgtEl>
                                        <p:attrNameLst>
                                          <p:attrName>style.visibility</p:attrName>
                                        </p:attrNameLst>
                                      </p:cBhvr>
                                      <p:to>
                                        <p:strVal val="visible"/>
                                      </p:to>
                                    </p:set>
                                    <p:anim calcmode="lin" valueType="num">
                                      <p:cBhvr>
                                        <p:cTn id="255" dur="500" fill="hold"/>
                                        <p:tgtEl>
                                          <p:spTgt spid="218"/>
                                        </p:tgtEl>
                                        <p:attrNameLst>
                                          <p:attrName>ppt_w</p:attrName>
                                        </p:attrNameLst>
                                      </p:cBhvr>
                                      <p:tavLst>
                                        <p:tav tm="0">
                                          <p:val>
                                            <p:fltVal val="0"/>
                                          </p:val>
                                        </p:tav>
                                        <p:tav tm="100000">
                                          <p:val>
                                            <p:strVal val="#ppt_w"/>
                                          </p:val>
                                        </p:tav>
                                      </p:tavLst>
                                    </p:anim>
                                    <p:anim calcmode="lin" valueType="num">
                                      <p:cBhvr>
                                        <p:cTn id="256" dur="500" fill="hold"/>
                                        <p:tgtEl>
                                          <p:spTgt spid="218"/>
                                        </p:tgtEl>
                                        <p:attrNameLst>
                                          <p:attrName>ppt_h</p:attrName>
                                        </p:attrNameLst>
                                      </p:cBhvr>
                                      <p:tavLst>
                                        <p:tav tm="0">
                                          <p:val>
                                            <p:fltVal val="0"/>
                                          </p:val>
                                        </p:tav>
                                        <p:tav tm="100000">
                                          <p:val>
                                            <p:strVal val="#ppt_h"/>
                                          </p:val>
                                        </p:tav>
                                      </p:tavLst>
                                    </p:anim>
                                    <p:animEffect transition="in" filter="fade">
                                      <p:cBhvr>
                                        <p:cTn id="257" dur="500"/>
                                        <p:tgtEl>
                                          <p:spTgt spid="218"/>
                                        </p:tgtEl>
                                      </p:cBhvr>
                                    </p:animEffect>
                                  </p:childTnLst>
                                </p:cTn>
                              </p:par>
                              <p:par>
                                <p:cTn id="258" presetID="53" presetClass="entr" presetSubtype="16" fill="hold" nodeType="withEffect">
                                  <p:stCondLst>
                                    <p:cond delay="0"/>
                                  </p:stCondLst>
                                  <p:childTnLst>
                                    <p:set>
                                      <p:cBhvr>
                                        <p:cTn id="259" dur="1" fill="hold">
                                          <p:stCondLst>
                                            <p:cond delay="0"/>
                                          </p:stCondLst>
                                        </p:cTn>
                                        <p:tgtEl>
                                          <p:spTgt spid="236"/>
                                        </p:tgtEl>
                                        <p:attrNameLst>
                                          <p:attrName>style.visibility</p:attrName>
                                        </p:attrNameLst>
                                      </p:cBhvr>
                                      <p:to>
                                        <p:strVal val="visible"/>
                                      </p:to>
                                    </p:set>
                                    <p:anim calcmode="lin" valueType="num">
                                      <p:cBhvr>
                                        <p:cTn id="260" dur="500" fill="hold"/>
                                        <p:tgtEl>
                                          <p:spTgt spid="236"/>
                                        </p:tgtEl>
                                        <p:attrNameLst>
                                          <p:attrName>ppt_w</p:attrName>
                                        </p:attrNameLst>
                                      </p:cBhvr>
                                      <p:tavLst>
                                        <p:tav tm="0">
                                          <p:val>
                                            <p:fltVal val="0"/>
                                          </p:val>
                                        </p:tav>
                                        <p:tav tm="100000">
                                          <p:val>
                                            <p:strVal val="#ppt_w"/>
                                          </p:val>
                                        </p:tav>
                                      </p:tavLst>
                                    </p:anim>
                                    <p:anim calcmode="lin" valueType="num">
                                      <p:cBhvr>
                                        <p:cTn id="261" dur="500" fill="hold"/>
                                        <p:tgtEl>
                                          <p:spTgt spid="236"/>
                                        </p:tgtEl>
                                        <p:attrNameLst>
                                          <p:attrName>ppt_h</p:attrName>
                                        </p:attrNameLst>
                                      </p:cBhvr>
                                      <p:tavLst>
                                        <p:tav tm="0">
                                          <p:val>
                                            <p:fltVal val="0"/>
                                          </p:val>
                                        </p:tav>
                                        <p:tav tm="100000">
                                          <p:val>
                                            <p:strVal val="#ppt_h"/>
                                          </p:val>
                                        </p:tav>
                                      </p:tavLst>
                                    </p:anim>
                                    <p:animEffect transition="in" filter="fade">
                                      <p:cBhvr>
                                        <p:cTn id="262" dur="500"/>
                                        <p:tgtEl>
                                          <p:spTgt spid="236"/>
                                        </p:tgtEl>
                                      </p:cBhvr>
                                    </p:animEffect>
                                  </p:childTnLst>
                                </p:cTn>
                              </p:par>
                              <p:par>
                                <p:cTn id="263" presetID="53" presetClass="entr" presetSubtype="16" fill="hold" nodeType="withEffect">
                                  <p:stCondLst>
                                    <p:cond delay="0"/>
                                  </p:stCondLst>
                                  <p:childTnLst>
                                    <p:set>
                                      <p:cBhvr>
                                        <p:cTn id="264" dur="1" fill="hold">
                                          <p:stCondLst>
                                            <p:cond delay="0"/>
                                          </p:stCondLst>
                                        </p:cTn>
                                        <p:tgtEl>
                                          <p:spTgt spid="237"/>
                                        </p:tgtEl>
                                        <p:attrNameLst>
                                          <p:attrName>style.visibility</p:attrName>
                                        </p:attrNameLst>
                                      </p:cBhvr>
                                      <p:to>
                                        <p:strVal val="visible"/>
                                      </p:to>
                                    </p:set>
                                    <p:anim calcmode="lin" valueType="num">
                                      <p:cBhvr>
                                        <p:cTn id="265" dur="500" fill="hold"/>
                                        <p:tgtEl>
                                          <p:spTgt spid="237"/>
                                        </p:tgtEl>
                                        <p:attrNameLst>
                                          <p:attrName>ppt_w</p:attrName>
                                        </p:attrNameLst>
                                      </p:cBhvr>
                                      <p:tavLst>
                                        <p:tav tm="0">
                                          <p:val>
                                            <p:fltVal val="0"/>
                                          </p:val>
                                        </p:tav>
                                        <p:tav tm="100000">
                                          <p:val>
                                            <p:strVal val="#ppt_w"/>
                                          </p:val>
                                        </p:tav>
                                      </p:tavLst>
                                    </p:anim>
                                    <p:anim calcmode="lin" valueType="num">
                                      <p:cBhvr>
                                        <p:cTn id="266" dur="500" fill="hold"/>
                                        <p:tgtEl>
                                          <p:spTgt spid="237"/>
                                        </p:tgtEl>
                                        <p:attrNameLst>
                                          <p:attrName>ppt_h</p:attrName>
                                        </p:attrNameLst>
                                      </p:cBhvr>
                                      <p:tavLst>
                                        <p:tav tm="0">
                                          <p:val>
                                            <p:fltVal val="0"/>
                                          </p:val>
                                        </p:tav>
                                        <p:tav tm="100000">
                                          <p:val>
                                            <p:strVal val="#ppt_h"/>
                                          </p:val>
                                        </p:tav>
                                      </p:tavLst>
                                    </p:anim>
                                    <p:animEffect transition="in" filter="fade">
                                      <p:cBhvr>
                                        <p:cTn id="267" dur="500"/>
                                        <p:tgtEl>
                                          <p:spTgt spid="237"/>
                                        </p:tgtEl>
                                      </p:cBhvr>
                                    </p:animEffect>
                                  </p:childTnLst>
                                </p:cTn>
                              </p:par>
                            </p:childTnLst>
                          </p:cTn>
                        </p:par>
                        <p:par>
                          <p:cTn id="268" fill="hold">
                            <p:stCondLst>
                              <p:cond delay="4500"/>
                            </p:stCondLst>
                            <p:childTnLst>
                              <p:par>
                                <p:cTn id="269" presetID="2" presetClass="entr" presetSubtype="8" fill="hold" grpId="0" nodeType="afterEffect">
                                  <p:stCondLst>
                                    <p:cond delay="0"/>
                                  </p:stCondLst>
                                  <p:childTnLst>
                                    <p:set>
                                      <p:cBhvr>
                                        <p:cTn id="270" dur="1" fill="hold">
                                          <p:stCondLst>
                                            <p:cond delay="0"/>
                                          </p:stCondLst>
                                        </p:cTn>
                                        <p:tgtEl>
                                          <p:spTgt spid="265"/>
                                        </p:tgtEl>
                                        <p:attrNameLst>
                                          <p:attrName>style.visibility</p:attrName>
                                        </p:attrNameLst>
                                      </p:cBhvr>
                                      <p:to>
                                        <p:strVal val="visible"/>
                                      </p:to>
                                    </p:set>
                                    <p:anim calcmode="lin" valueType="num">
                                      <p:cBhvr additive="base">
                                        <p:cTn id="271" dur="500" fill="hold"/>
                                        <p:tgtEl>
                                          <p:spTgt spid="265"/>
                                        </p:tgtEl>
                                        <p:attrNameLst>
                                          <p:attrName>ppt_x</p:attrName>
                                        </p:attrNameLst>
                                      </p:cBhvr>
                                      <p:tavLst>
                                        <p:tav tm="0">
                                          <p:val>
                                            <p:strVal val="0-#ppt_w/2"/>
                                          </p:val>
                                        </p:tav>
                                        <p:tav tm="100000">
                                          <p:val>
                                            <p:strVal val="#ppt_x"/>
                                          </p:val>
                                        </p:tav>
                                      </p:tavLst>
                                    </p:anim>
                                    <p:anim calcmode="lin" valueType="num">
                                      <p:cBhvr additive="base">
                                        <p:cTn id="272" dur="500" fill="hold"/>
                                        <p:tgtEl>
                                          <p:spTgt spid="265"/>
                                        </p:tgtEl>
                                        <p:attrNameLst>
                                          <p:attrName>ppt_y</p:attrName>
                                        </p:attrNameLst>
                                      </p:cBhvr>
                                      <p:tavLst>
                                        <p:tav tm="0">
                                          <p:val>
                                            <p:strVal val="#ppt_y"/>
                                          </p:val>
                                        </p:tav>
                                        <p:tav tm="100000">
                                          <p:val>
                                            <p:strVal val="#ppt_y"/>
                                          </p:val>
                                        </p:tav>
                                      </p:tavLst>
                                    </p:anim>
                                  </p:childTnLst>
                                </p:cTn>
                              </p:par>
                            </p:childTnLst>
                          </p:cTn>
                        </p:par>
                        <p:par>
                          <p:cTn id="273" fill="hold">
                            <p:stCondLst>
                              <p:cond delay="5000"/>
                            </p:stCondLst>
                            <p:childTnLst>
                              <p:par>
                                <p:cTn id="274" presetID="2" presetClass="entr" presetSubtype="8" fill="hold" nodeType="afterEffect">
                                  <p:stCondLst>
                                    <p:cond delay="0"/>
                                  </p:stCondLst>
                                  <p:childTnLst>
                                    <p:set>
                                      <p:cBhvr>
                                        <p:cTn id="275" dur="1" fill="hold">
                                          <p:stCondLst>
                                            <p:cond delay="0"/>
                                          </p:stCondLst>
                                        </p:cTn>
                                        <p:tgtEl>
                                          <p:spTgt spid="258"/>
                                        </p:tgtEl>
                                        <p:attrNameLst>
                                          <p:attrName>style.visibility</p:attrName>
                                        </p:attrNameLst>
                                      </p:cBhvr>
                                      <p:to>
                                        <p:strVal val="visible"/>
                                      </p:to>
                                    </p:set>
                                    <p:anim calcmode="lin" valueType="num">
                                      <p:cBhvr additive="base">
                                        <p:cTn id="276" dur="500" fill="hold"/>
                                        <p:tgtEl>
                                          <p:spTgt spid="258"/>
                                        </p:tgtEl>
                                        <p:attrNameLst>
                                          <p:attrName>ppt_x</p:attrName>
                                        </p:attrNameLst>
                                      </p:cBhvr>
                                      <p:tavLst>
                                        <p:tav tm="0">
                                          <p:val>
                                            <p:strVal val="0-#ppt_w/2"/>
                                          </p:val>
                                        </p:tav>
                                        <p:tav tm="100000">
                                          <p:val>
                                            <p:strVal val="#ppt_x"/>
                                          </p:val>
                                        </p:tav>
                                      </p:tavLst>
                                    </p:anim>
                                    <p:anim calcmode="lin" valueType="num">
                                      <p:cBhvr additive="base">
                                        <p:cTn id="277" dur="500" fill="hold"/>
                                        <p:tgtEl>
                                          <p:spTgt spid="258"/>
                                        </p:tgtEl>
                                        <p:attrNameLst>
                                          <p:attrName>ppt_y</p:attrName>
                                        </p:attrNameLst>
                                      </p:cBhvr>
                                      <p:tavLst>
                                        <p:tav tm="0">
                                          <p:val>
                                            <p:strVal val="#ppt_y"/>
                                          </p:val>
                                        </p:tav>
                                        <p:tav tm="100000">
                                          <p:val>
                                            <p:strVal val="#ppt_y"/>
                                          </p:val>
                                        </p:tav>
                                      </p:tavLst>
                                    </p:anim>
                                  </p:childTnLst>
                                </p:cTn>
                              </p:par>
                              <p:par>
                                <p:cTn id="278" presetID="2" presetClass="entr" presetSubtype="8" fill="hold" grpId="0" nodeType="withEffect">
                                  <p:stCondLst>
                                    <p:cond delay="0"/>
                                  </p:stCondLst>
                                  <p:childTnLst>
                                    <p:set>
                                      <p:cBhvr>
                                        <p:cTn id="279" dur="1" fill="hold">
                                          <p:stCondLst>
                                            <p:cond delay="0"/>
                                          </p:stCondLst>
                                        </p:cTn>
                                        <p:tgtEl>
                                          <p:spTgt spid="257"/>
                                        </p:tgtEl>
                                        <p:attrNameLst>
                                          <p:attrName>style.visibility</p:attrName>
                                        </p:attrNameLst>
                                      </p:cBhvr>
                                      <p:to>
                                        <p:strVal val="visible"/>
                                      </p:to>
                                    </p:set>
                                    <p:anim calcmode="lin" valueType="num">
                                      <p:cBhvr additive="base">
                                        <p:cTn id="280" dur="500" fill="hold"/>
                                        <p:tgtEl>
                                          <p:spTgt spid="257"/>
                                        </p:tgtEl>
                                        <p:attrNameLst>
                                          <p:attrName>ppt_x</p:attrName>
                                        </p:attrNameLst>
                                      </p:cBhvr>
                                      <p:tavLst>
                                        <p:tav tm="0">
                                          <p:val>
                                            <p:strVal val="0-#ppt_w/2"/>
                                          </p:val>
                                        </p:tav>
                                        <p:tav tm="100000">
                                          <p:val>
                                            <p:strVal val="#ppt_x"/>
                                          </p:val>
                                        </p:tav>
                                      </p:tavLst>
                                    </p:anim>
                                    <p:anim calcmode="lin" valueType="num">
                                      <p:cBhvr additive="base">
                                        <p:cTn id="281" dur="500" fill="hold"/>
                                        <p:tgtEl>
                                          <p:spTgt spid="2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1" grpId="0"/>
      <p:bldP spid="257" grpId="0"/>
      <p:bldP spid="2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1527211" cy="13716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12260586" y="2314717"/>
            <a:ext cx="10534820" cy="4672048"/>
          </a:xfrm>
          <a:prstGeom prst="rect">
            <a:avLst/>
          </a:prstGeom>
          <a:noFill/>
        </p:spPr>
        <p:txBody>
          <a:bodyPr wrap="square" rtlCol="0">
            <a:spAutoFit/>
          </a:bodyPr>
          <a:lstStyle/>
          <a:p>
            <a:pPr>
              <a:lnSpc>
                <a:spcPct val="120000"/>
              </a:lnSpc>
            </a:pPr>
            <a:r>
              <a:rPr lang="en-IN" sz="2800" dirty="0">
                <a:latin typeface="Lato Light" panose="020F0302020204030203" pitchFamily="34" charset="0"/>
                <a:cs typeface="Lato Regular"/>
              </a:rPr>
              <a:t> Will it be a democracy?</a:t>
            </a:r>
          </a:p>
          <a:p>
            <a:pPr>
              <a:lnSpc>
                <a:spcPct val="120000"/>
              </a:lnSpc>
            </a:pPr>
            <a:r>
              <a:rPr lang="en-IN" sz="2800" dirty="0">
                <a:latin typeface="Lato Light" panose="020F0302020204030203" pitchFamily="34" charset="0"/>
                <a:cs typeface="Lato Regular"/>
              </a:rPr>
              <a:t>        Did you vote for space program?</a:t>
            </a:r>
          </a:p>
          <a:p>
            <a:pPr>
              <a:lnSpc>
                <a:spcPct val="120000"/>
              </a:lnSpc>
            </a:pPr>
            <a:r>
              <a:rPr lang="en-IN" sz="2800" dirty="0">
                <a:latin typeface="Lato Light" panose="020F0302020204030203" pitchFamily="34" charset="0"/>
                <a:cs typeface="Lato Regular"/>
              </a:rPr>
              <a:t>        did you vote for the building of warships?</a:t>
            </a:r>
          </a:p>
          <a:p>
            <a:pPr>
              <a:lnSpc>
                <a:spcPct val="120000"/>
              </a:lnSpc>
            </a:pPr>
            <a:r>
              <a:rPr lang="en-IN" sz="2800" dirty="0">
                <a:latin typeface="Lato Light" panose="020F0302020204030203" pitchFamily="34" charset="0"/>
                <a:cs typeface="Lato Regular"/>
              </a:rPr>
              <a:t>        Did you vote for any wars?</a:t>
            </a:r>
            <a:endParaRPr lang="en-IN" sz="2800" dirty="0">
              <a:latin typeface="Lato Light" panose="020F0302020204030203" pitchFamily="34" charset="0"/>
              <a:cs typeface="Lato Light"/>
            </a:endParaRPr>
          </a:p>
          <a:p>
            <a:pPr>
              <a:lnSpc>
                <a:spcPct val="120000"/>
              </a:lnSpc>
            </a:pPr>
            <a:endParaRPr lang="en-IN" sz="2800" dirty="0">
              <a:latin typeface="Lato Light" panose="020F0302020204030203" pitchFamily="34" charset="0"/>
              <a:cs typeface="Lato Light"/>
            </a:endParaRPr>
          </a:p>
          <a:p>
            <a:pPr>
              <a:lnSpc>
                <a:spcPct val="120000"/>
              </a:lnSpc>
            </a:pPr>
            <a:r>
              <a:rPr lang="en-IN" sz="2800" dirty="0">
                <a:latin typeface="Lato Light" panose="020F0302020204030203" pitchFamily="34" charset="0"/>
                <a:cs typeface="Lato Light"/>
              </a:rPr>
              <a:t>In a world where democracy &amp; freedom does exist, there are no proclamations as to human rights  Its built into the system. </a:t>
            </a:r>
          </a:p>
          <a:p>
            <a:pPr>
              <a:lnSpc>
                <a:spcPct val="120000"/>
              </a:lnSpc>
            </a:pPr>
            <a:endParaRPr lang="en-IN" sz="2800" dirty="0">
              <a:latin typeface="Lato Light" panose="020F0302020204030203" pitchFamily="34" charset="0"/>
              <a:cs typeface="Lato Light"/>
            </a:endParaRPr>
          </a:p>
          <a:p>
            <a:pPr>
              <a:lnSpc>
                <a:spcPct val="120000"/>
              </a:lnSpc>
            </a:pPr>
            <a:endParaRPr lang="en-US" sz="2400" dirty="0">
              <a:latin typeface="Lato Light" panose="020F0302020204030203" pitchFamily="34" charset="0"/>
              <a:cs typeface="Lato Light"/>
            </a:endParaRPr>
          </a:p>
        </p:txBody>
      </p:sp>
      <p:grpSp>
        <p:nvGrpSpPr>
          <p:cNvPr id="22" name="Group 21"/>
          <p:cNvGrpSpPr/>
          <p:nvPr/>
        </p:nvGrpSpPr>
        <p:grpSpPr>
          <a:xfrm>
            <a:off x="11527211" y="460657"/>
            <a:ext cx="12359700" cy="1558547"/>
            <a:chOff x="5988388" y="483017"/>
            <a:chExt cx="12359700" cy="1558547"/>
          </a:xfrm>
        </p:grpSpPr>
        <p:sp>
          <p:nvSpPr>
            <p:cNvPr id="24" name="TextBox 23"/>
            <p:cNvSpPr txBox="1"/>
            <p:nvPr/>
          </p:nvSpPr>
          <p:spPr>
            <a:xfrm>
              <a:off x="5988388" y="483017"/>
              <a:ext cx="12359700" cy="1323421"/>
            </a:xfrm>
            <a:prstGeom prst="rect">
              <a:avLst/>
            </a:prstGeom>
            <a:noFill/>
          </p:spPr>
          <p:txBody>
            <a:bodyPr wrap="square" lIns="91422" tIns="45711" rIns="91422" bIns="45711" rtlCol="0">
              <a:spAutoFit/>
            </a:bodyPr>
            <a:lstStyle/>
            <a:p>
              <a:pPr algn="ctr"/>
              <a:r>
                <a:rPr lang="en-IN" sz="8000" dirty="0">
                  <a:solidFill>
                    <a:srgbClr val="C00000"/>
                  </a:solidFill>
                  <a:latin typeface="Exo" panose="02000503000000000000" pitchFamily="50" charset="0"/>
                  <a:cs typeface="Lato Regular"/>
                </a:rPr>
                <a:t>Human Rights</a:t>
              </a:r>
              <a:endParaRPr lang="id-ID" sz="8000" dirty="0">
                <a:solidFill>
                  <a:srgbClr val="C00000"/>
                </a:solidFill>
                <a:latin typeface="Exo" panose="02000503000000000000" pitchFamily="50" charset="0"/>
                <a:cs typeface="Lato Regular"/>
              </a:endParaRPr>
            </a:p>
          </p:txBody>
        </p:sp>
        <p:sp>
          <p:nvSpPr>
            <p:cNvPr id="25" name="Rectangle 24"/>
            <p:cNvSpPr/>
            <p:nvPr/>
          </p:nvSpPr>
          <p:spPr>
            <a:xfrm>
              <a:off x="11412311" y="195012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rgbClr val="C00000"/>
                </a:solidFill>
                <a:latin typeface="Open Sans Light"/>
              </a:endParaRPr>
            </a:p>
          </p:txBody>
        </p:sp>
      </p:gr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834" y="2209800"/>
            <a:ext cx="12685420" cy="9806005"/>
          </a:xfrm>
          <a:prstGeom prst="rect">
            <a:avLst/>
          </a:prstGeom>
        </p:spPr>
      </p:pic>
      <p:grpSp>
        <p:nvGrpSpPr>
          <p:cNvPr id="12" name="Group 11"/>
          <p:cNvGrpSpPr/>
          <p:nvPr/>
        </p:nvGrpSpPr>
        <p:grpSpPr>
          <a:xfrm>
            <a:off x="11547803" y="6858000"/>
            <a:ext cx="12359700" cy="1440358"/>
            <a:chOff x="5988388" y="483017"/>
            <a:chExt cx="12359700" cy="1440358"/>
          </a:xfrm>
        </p:grpSpPr>
        <p:sp>
          <p:nvSpPr>
            <p:cNvPr id="14" name="TextBox 13"/>
            <p:cNvSpPr txBox="1"/>
            <p:nvPr/>
          </p:nvSpPr>
          <p:spPr>
            <a:xfrm>
              <a:off x="5988388" y="483017"/>
              <a:ext cx="12359700" cy="1323421"/>
            </a:xfrm>
            <a:prstGeom prst="rect">
              <a:avLst/>
            </a:prstGeom>
            <a:noFill/>
          </p:spPr>
          <p:txBody>
            <a:bodyPr wrap="square" lIns="91422" tIns="45711" rIns="91422" bIns="45711" rtlCol="0">
              <a:spAutoFit/>
            </a:bodyPr>
            <a:lstStyle/>
            <a:p>
              <a:pPr algn="ctr"/>
              <a:r>
                <a:rPr lang="en-IN" sz="8000" dirty="0">
                  <a:latin typeface="Exo" panose="02000503000000000000" pitchFamily="50" charset="0"/>
                  <a:cs typeface="Lato Regular"/>
                </a:rPr>
                <a:t>Morality</a:t>
              </a:r>
              <a:endParaRPr lang="id-ID" sz="8000" dirty="0">
                <a:latin typeface="Exo" panose="02000503000000000000" pitchFamily="50" charset="0"/>
                <a:cs typeface="Lato Regular"/>
              </a:endParaRPr>
            </a:p>
          </p:txBody>
        </p:sp>
        <p:sp>
          <p:nvSpPr>
            <p:cNvPr id="15" name="Rectangle 14"/>
            <p:cNvSpPr/>
            <p:nvPr/>
          </p:nvSpPr>
          <p:spPr>
            <a:xfrm>
              <a:off x="11373123" y="1831938"/>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rgbClr val="C00000"/>
                </a:solidFill>
                <a:latin typeface="Open Sans Light"/>
              </a:endParaRPr>
            </a:p>
          </p:txBody>
        </p:sp>
      </p:grpSp>
      <p:sp>
        <p:nvSpPr>
          <p:cNvPr id="17" name="TextBox 16"/>
          <p:cNvSpPr txBox="1"/>
          <p:nvPr/>
        </p:nvSpPr>
        <p:spPr>
          <a:xfrm>
            <a:off x="12460243" y="9154795"/>
            <a:ext cx="10534820" cy="1643527"/>
          </a:xfrm>
          <a:prstGeom prst="rect">
            <a:avLst/>
          </a:prstGeom>
          <a:noFill/>
        </p:spPr>
        <p:txBody>
          <a:bodyPr wrap="square" rtlCol="0">
            <a:spAutoFit/>
          </a:bodyPr>
          <a:lstStyle/>
          <a:p>
            <a:pPr>
              <a:lnSpc>
                <a:spcPct val="120000"/>
              </a:lnSpc>
            </a:pPr>
            <a:r>
              <a:rPr lang="en-IN" sz="2800" b="1" dirty="0">
                <a:latin typeface="Lato Light" panose="020F0302020204030203" pitchFamily="34" charset="0"/>
                <a:cs typeface="Lato Regular"/>
              </a:rPr>
              <a:t>Morality</a:t>
            </a:r>
            <a:r>
              <a:rPr lang="en-IN" sz="2800" dirty="0">
                <a:latin typeface="Lato Light" panose="020F0302020204030203" pitchFamily="34" charset="0"/>
                <a:cs typeface="Lato Regular"/>
              </a:rPr>
              <a:t> can be a body of standards or principles derived from a code of conduct from a particular philosophy, religion, or culture, or it can derive from a standard that a person believes should be universal.</a:t>
            </a:r>
            <a:endParaRPr lang="en-US" sz="2400" dirty="0">
              <a:latin typeface="Lato Light" panose="020F0302020204030203" pitchFamily="34" charset="0"/>
              <a:cs typeface="Lato Light"/>
            </a:endParaRPr>
          </a:p>
        </p:txBody>
      </p:sp>
    </p:spTree>
    <p:extLst>
      <p:ext uri="{BB962C8B-B14F-4D97-AF65-F5344CB8AC3E}">
        <p14:creationId xmlns:p14="http://schemas.microsoft.com/office/powerpoint/2010/main" val="2415398954"/>
      </p:ext>
    </p:extLst>
  </p:cSld>
  <p:clrMapOvr>
    <a:masterClrMapping/>
  </p:clrMapOvr>
  <mc:AlternateContent xmlns:mc="http://schemas.openxmlformats.org/markup-compatibility/2006" xmlns:p14="http://schemas.microsoft.com/office/powerpoint/2010/main">
    <mc:Choice Requires="p14">
      <p:transition spd="slow" p14:dur="110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952118" y="8985918"/>
            <a:ext cx="20476590" cy="3535330"/>
          </a:xfrm>
          <a:prstGeom prst="rect">
            <a:avLst/>
          </a:prstGeom>
          <a:noFill/>
        </p:spPr>
        <p:txBody>
          <a:bodyPr wrap="square" lIns="0" tIns="0" rIns="243731" bIns="0" numCol="2" spcCol="731190" rtlCol="0">
            <a:noAutofit/>
          </a:bodyPr>
          <a:lstStyle/>
          <a:p>
            <a:pPr algn="just">
              <a:lnSpc>
                <a:spcPct val="107000"/>
              </a:lnSpc>
              <a:spcAft>
                <a:spcPts val="800"/>
              </a:spcAft>
            </a:pPr>
            <a:r>
              <a:rPr lang="en-IN" sz="2800" b="1" dirty="0">
                <a:latin typeface="Lato Light" panose="020F0302020204030203" pitchFamily="34" charset="0"/>
                <a:ea typeface="Calibri" panose="020F0502020204030204" pitchFamily="34" charset="0"/>
                <a:cs typeface="Times New Roman" panose="02020603050405020304" pitchFamily="18" charset="0"/>
              </a:rPr>
              <a:t>The</a:t>
            </a:r>
            <a:r>
              <a:rPr lang="en-IN" sz="2800" dirty="0">
                <a:latin typeface="Lato Light" panose="020F0302020204030203" pitchFamily="34" charset="0"/>
                <a:ea typeface="Calibri" panose="020F0502020204030204" pitchFamily="34" charset="0"/>
                <a:cs typeface="Times New Roman" panose="02020603050405020304" pitchFamily="18" charset="0"/>
              </a:rPr>
              <a:t> </a:t>
            </a:r>
            <a:r>
              <a:rPr lang="en-IN" sz="2800" b="1" dirty="0">
                <a:latin typeface="Lato Light" panose="020F0302020204030203" pitchFamily="34" charset="0"/>
                <a:ea typeface="Calibri" panose="020F0502020204030204" pitchFamily="34" charset="0"/>
                <a:cs typeface="Times New Roman" panose="02020603050405020304" pitchFamily="18" charset="0"/>
              </a:rPr>
              <a:t>Venus Project </a:t>
            </a:r>
            <a:r>
              <a:rPr lang="en-IN" sz="2800" dirty="0">
                <a:latin typeface="Lato Light" panose="020F0302020204030203" pitchFamily="34" charset="0"/>
                <a:ea typeface="Calibri" panose="020F0502020204030204" pitchFamily="34" charset="0"/>
                <a:cs typeface="Times New Roman" panose="02020603050405020304" pitchFamily="18" charset="0"/>
              </a:rPr>
              <a:t>is an organization that proposes a feasible plan of action for social change, one that works towards a peaceful and sustainable global civilization. It outlines an alternative to strive toward where human rights are no longer paper proclamations but a way of life.</a:t>
            </a:r>
          </a:p>
          <a:p>
            <a:pPr algn="just"/>
            <a:endParaRPr lang="en-US" sz="2600" dirty="0">
              <a:latin typeface="Lato Light" panose="020F0302020204030203" pitchFamily="34" charset="0"/>
              <a:cs typeface="Lato Light"/>
            </a:endParaRPr>
          </a:p>
          <a:p>
            <a:pPr algn="just"/>
            <a:r>
              <a:rPr lang="en-IN" sz="2800" dirty="0">
                <a:latin typeface="Lato Light" panose="020F0302020204030203" pitchFamily="34" charset="0"/>
              </a:rPr>
              <a:t>The Venus Project presents a bold, new direction for humanity that entails nothing less than the total redesign of our culture. Our proposition is not an attempt to predict what will be done, only what could be done. The responsibility for our future is in our hands, and depends on the decisions that we make today. The greatest resource that is available today is our own ingenuity.</a:t>
            </a:r>
          </a:p>
          <a:p>
            <a:pPr algn="just"/>
            <a:endParaRPr lang="en-US" sz="2600" dirty="0">
              <a:latin typeface="Lato Light" panose="020F0302020204030203" pitchFamily="34" charset="0"/>
              <a:cs typeface="Lato Light"/>
            </a:endParaRPr>
          </a:p>
          <a:p>
            <a:pPr algn="just"/>
            <a:endParaRPr lang="en-US" sz="2600" dirty="0">
              <a:latin typeface="Lato Light" panose="020F0302020204030203" pitchFamily="34" charset="0"/>
              <a:cs typeface="Lato Light"/>
            </a:endParaRPr>
          </a:p>
          <a:p>
            <a:pPr algn="just"/>
            <a:endParaRPr lang="en-US" sz="2600" dirty="0">
              <a:latin typeface="Lato Light" panose="020F0302020204030203" pitchFamily="34" charset="0"/>
              <a:cs typeface="Lato Light"/>
            </a:endParaRPr>
          </a:p>
        </p:txBody>
      </p:sp>
      <p:grpSp>
        <p:nvGrpSpPr>
          <p:cNvPr id="17" name="Group 16"/>
          <p:cNvGrpSpPr/>
          <p:nvPr/>
        </p:nvGrpSpPr>
        <p:grpSpPr>
          <a:xfrm>
            <a:off x="6008975" y="483017"/>
            <a:ext cx="12359700" cy="1990933"/>
            <a:chOff x="5988388" y="483017"/>
            <a:chExt cx="12359700" cy="1990933"/>
          </a:xfrm>
        </p:grpSpPr>
        <p:sp>
          <p:nvSpPr>
            <p:cNvPr id="18" name="TextBox 17"/>
            <p:cNvSpPr txBox="1"/>
            <p:nvPr/>
          </p:nvSpPr>
          <p:spPr>
            <a:xfrm>
              <a:off x="5988388" y="483017"/>
              <a:ext cx="12359700" cy="1446532"/>
            </a:xfrm>
            <a:prstGeom prst="rect">
              <a:avLst/>
            </a:prstGeom>
            <a:noFill/>
          </p:spPr>
          <p:txBody>
            <a:bodyPr wrap="square" lIns="91422" tIns="45711" rIns="91422" bIns="45711" rtlCol="0">
              <a:spAutoFit/>
            </a:bodyPr>
            <a:lstStyle/>
            <a:p>
              <a:pPr algn="ctr"/>
              <a:r>
                <a:rPr lang="id-ID" sz="8800" dirty="0">
                  <a:solidFill>
                    <a:schemeClr val="tx2"/>
                  </a:solidFill>
                  <a:latin typeface="Exo" panose="02000503000000000000" pitchFamily="50" charset="0"/>
                  <a:cs typeface="Lato Regular"/>
                </a:rPr>
                <a:t>About Us</a:t>
              </a:r>
            </a:p>
          </p:txBody>
        </p:sp>
        <p:sp>
          <p:nvSpPr>
            <p:cNvPr id="19" name="Rectangle 18"/>
            <p:cNvSpPr/>
            <p:nvPr/>
          </p:nvSpPr>
          <p:spPr>
            <a:xfrm>
              <a:off x="11412311" y="2008673"/>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sp>
          <p:nvSpPr>
            <p:cNvPr id="20" name="Subtitle 2"/>
            <p:cNvSpPr txBox="1">
              <a:spLocks/>
            </p:cNvSpPr>
            <p:nvPr/>
          </p:nvSpPr>
          <p:spPr>
            <a:xfrm>
              <a:off x="6361236" y="1634834"/>
              <a:ext cx="11655185" cy="839116"/>
            </a:xfrm>
            <a:prstGeom prst="rect">
              <a:avLst/>
            </a:prstGeom>
          </p:spPr>
          <p:txBody>
            <a:bodyPr vert="horz" lIns="217490" tIns="108745" rIns="217490" bIns="108745"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endParaRPr lang="en-US" sz="3100" dirty="0">
                <a:solidFill>
                  <a:schemeClr val="accent1"/>
                </a:solidFill>
                <a:latin typeface="Lato Light"/>
                <a:cs typeface="Lato Light"/>
              </a:endParaRPr>
            </a:p>
          </p:txBody>
        </p:sp>
      </p:grpSp>
      <p:sp>
        <p:nvSpPr>
          <p:cNvPr id="11" name="Round Same Side Corner Rectangle 10"/>
          <p:cNvSpPr/>
          <p:nvPr/>
        </p:nvSpPr>
        <p:spPr>
          <a:xfrm rot="16200000" flipV="1">
            <a:off x="5388241" y="-1701244"/>
            <a:ext cx="3694528" cy="14805563"/>
          </a:xfrm>
          <a:prstGeom prst="round2SameRect">
            <a:avLst>
              <a:gd name="adj1" fmla="val 50000"/>
              <a:gd name="adj2" fmla="val 0"/>
            </a:avLst>
          </a:prstGeom>
          <a:solidFill>
            <a:schemeClr val="accent5">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rtlCol="0" anchor="ctr"/>
          <a:lstStyle/>
          <a:p>
            <a:pPr algn="ctr"/>
            <a:endParaRPr lang="bg-BG" dirty="0"/>
          </a:p>
        </p:txBody>
      </p:sp>
      <p:grpSp>
        <p:nvGrpSpPr>
          <p:cNvPr id="5" name="Group 4"/>
          <p:cNvGrpSpPr/>
          <p:nvPr/>
        </p:nvGrpSpPr>
        <p:grpSpPr>
          <a:xfrm>
            <a:off x="2073730" y="4719723"/>
            <a:ext cx="11691256" cy="1537039"/>
            <a:chOff x="701993" y="4584348"/>
            <a:chExt cx="13147720" cy="1594672"/>
          </a:xfrm>
        </p:grpSpPr>
        <p:sp>
          <p:nvSpPr>
            <p:cNvPr id="12" name="Title 13"/>
            <p:cNvSpPr txBox="1">
              <a:spLocks/>
            </p:cNvSpPr>
            <p:nvPr/>
          </p:nvSpPr>
          <p:spPr>
            <a:xfrm>
              <a:off x="1486393" y="4922219"/>
              <a:ext cx="12363320" cy="1256801"/>
            </a:xfrm>
            <a:prstGeom prst="rect">
              <a:avLst/>
            </a:prstGeom>
          </p:spPr>
          <p:txBody>
            <a:bodyPr vert="horz" lIns="182843" tIns="91422" rIns="182843" bIns="91422" rtlCol="0" anchor="ctr">
              <a:noAutofit/>
            </a:bodyPr>
            <a:lstStyle>
              <a:lvl1pPr algn="l" defTabSz="1828434" rtl="0" eaLnBrk="1" latinLnBrk="0" hangingPunct="1">
                <a:lnSpc>
                  <a:spcPct val="90000"/>
                </a:lnSpc>
                <a:spcBef>
                  <a:spcPct val="0"/>
                </a:spcBef>
                <a:buNone/>
                <a:defRPr lang="en-US" sz="6000" kern="1200">
                  <a:solidFill>
                    <a:schemeClr val="tx1"/>
                  </a:solidFill>
                  <a:latin typeface="Lato" panose="020F0502020204030203" pitchFamily="34" charset="0"/>
                  <a:ea typeface="+mj-ea"/>
                  <a:cs typeface="+mj-cs"/>
                </a:defRPr>
              </a:lvl1pPr>
            </a:lstStyle>
            <a:p>
              <a:r>
                <a:rPr lang="en-US" sz="4800" i="1" dirty="0">
                  <a:solidFill>
                    <a:schemeClr val="bg1"/>
                  </a:solidFill>
                  <a:latin typeface="Lato Light"/>
                  <a:cs typeface="Lato Light"/>
                </a:rPr>
                <a:t>BEYOND POLITICS, POVERTY &amp; WAR</a:t>
              </a:r>
              <a:endParaRPr lang="en-US" sz="4000" i="1" dirty="0">
                <a:solidFill>
                  <a:schemeClr val="bg1"/>
                </a:solidFill>
                <a:latin typeface="Lato Light"/>
                <a:cs typeface="Lato Light"/>
              </a:endParaRPr>
            </a:p>
          </p:txBody>
        </p:sp>
        <p:sp>
          <p:nvSpPr>
            <p:cNvPr id="13" name="Freeform 71"/>
            <p:cNvSpPr>
              <a:spLocks noChangeArrowheads="1"/>
            </p:cNvSpPr>
            <p:nvPr/>
          </p:nvSpPr>
          <p:spPr bwMode="auto">
            <a:xfrm>
              <a:off x="12387234" y="5503278"/>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4" name="Freeform 71"/>
            <p:cNvSpPr>
              <a:spLocks noChangeArrowheads="1"/>
            </p:cNvSpPr>
            <p:nvPr/>
          </p:nvSpPr>
          <p:spPr bwMode="auto">
            <a:xfrm rot="11131217">
              <a:off x="701993" y="4584348"/>
              <a:ext cx="909999" cy="675742"/>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pic>
        <p:nvPicPr>
          <p:cNvPr id="9" name="Picture 8"/>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854278" y="2470667"/>
            <a:ext cx="7028793" cy="5384055"/>
          </a:xfrm>
          <a:prstGeom prst="rect">
            <a:avLst/>
          </a:prstGeom>
        </p:spPr>
      </p:pic>
    </p:spTree>
    <p:extLst>
      <p:ext uri="{BB962C8B-B14F-4D97-AF65-F5344CB8AC3E}">
        <p14:creationId xmlns:p14="http://schemas.microsoft.com/office/powerpoint/2010/main" val="2570630854"/>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99568" y="304800"/>
            <a:ext cx="12925932" cy="11696700"/>
          </a:xfrm>
          <a:prstGeom prst="rect">
            <a:avLst/>
          </a:prstGeom>
          <a:noFill/>
        </p:spPr>
        <p:txBody>
          <a:bodyPr lIns="243785" tIns="121892" rIns="383913" bIns="95979" numCol="2" spcCol="959784"/>
          <a:lstStyle/>
          <a:p>
            <a:pPr>
              <a:lnSpc>
                <a:spcPct val="120000"/>
              </a:lnSpc>
              <a:defRPr/>
            </a:pPr>
            <a:r>
              <a:rPr lang="en-IN" sz="2800" b="1" dirty="0">
                <a:latin typeface="Lato Light" panose="020F0302020204030203" pitchFamily="34" charset="0"/>
                <a:cs typeface="Lato Regular"/>
              </a:rPr>
              <a:t> Loyalty to methodology</a:t>
            </a:r>
          </a:p>
          <a:p>
            <a:pPr>
              <a:lnSpc>
                <a:spcPct val="120000"/>
              </a:lnSpc>
              <a:defRPr/>
            </a:pPr>
            <a:r>
              <a:rPr lang="en-IN" sz="2800" dirty="0">
                <a:latin typeface="Lato Light" panose="020F0302020204030203" pitchFamily="34" charset="0"/>
                <a:cs typeface="Lato Regular"/>
              </a:rPr>
              <a:t>        we don't want people to have loyalty to corporation, or a country we want them to have loyalty to methodology and loyalty to invention, meaning to improve everything that exists to make them better , smarter, faster</a:t>
            </a:r>
          </a:p>
          <a:p>
            <a:pPr>
              <a:lnSpc>
                <a:spcPct val="120000"/>
              </a:lnSpc>
              <a:defRPr/>
            </a:pPr>
            <a:r>
              <a:rPr lang="en-IN" sz="2800" dirty="0">
                <a:latin typeface="Lato Light" panose="020F0302020204030203" pitchFamily="34" charset="0"/>
                <a:cs typeface="Lato Regular"/>
              </a:rPr>
              <a:t>        Loyalty to the earth and to all the people on it. And to make the earth a far better place than it is</a:t>
            </a:r>
            <a:endParaRPr lang="en-US" sz="2800" dirty="0">
              <a:latin typeface="Lato Light" panose="020F0302020204030203" pitchFamily="34" charset="0"/>
              <a:cs typeface="Calibri Light"/>
            </a:endParaRPr>
          </a:p>
          <a:p>
            <a:pPr defTabSz="1828434" fontAlgn="auto">
              <a:lnSpc>
                <a:spcPct val="120000"/>
              </a:lnSpc>
              <a:spcBef>
                <a:spcPts val="0"/>
              </a:spcBef>
              <a:spcAft>
                <a:spcPts val="0"/>
              </a:spcAft>
              <a:defRPr/>
            </a:pPr>
            <a:endParaRPr lang="en-US" sz="2800" dirty="0">
              <a:latin typeface="Lato Light" panose="020F0302020204030203" pitchFamily="34" charset="0"/>
              <a:cs typeface="Calibri Light"/>
            </a:endParaRPr>
          </a:p>
          <a:p>
            <a:pPr>
              <a:lnSpc>
                <a:spcPct val="120000"/>
              </a:lnSpc>
              <a:defRPr/>
            </a:pPr>
            <a:r>
              <a:rPr lang="en-IN" sz="2800" b="1" dirty="0">
                <a:latin typeface="Lato Light" panose="020F0302020204030203" pitchFamily="34" charset="0"/>
                <a:cs typeface="Calibri Light"/>
              </a:rPr>
              <a:t>Outdated concepts of Motivation</a:t>
            </a:r>
          </a:p>
          <a:p>
            <a:pPr>
              <a:lnSpc>
                <a:spcPct val="120000"/>
              </a:lnSpc>
              <a:defRPr/>
            </a:pPr>
            <a:r>
              <a:rPr lang="en-IN" sz="2800" dirty="0">
                <a:latin typeface="Lato Light" panose="020F0302020204030203" pitchFamily="34" charset="0"/>
                <a:cs typeface="Calibri Light"/>
              </a:rPr>
              <a:t>        Financial gain is the main motivation for people. It is that people are interested in money</a:t>
            </a:r>
          </a:p>
          <a:p>
            <a:pPr>
              <a:lnSpc>
                <a:spcPct val="120000"/>
              </a:lnSpc>
              <a:defRPr/>
            </a:pPr>
            <a:endParaRPr lang="en-IN" sz="2800" dirty="0">
              <a:latin typeface="Lato Light" panose="020F0302020204030203" pitchFamily="34" charset="0"/>
              <a:cs typeface="Calibri Light"/>
            </a:endParaRPr>
          </a:p>
          <a:p>
            <a:pPr>
              <a:lnSpc>
                <a:spcPct val="120000"/>
              </a:lnSpc>
              <a:defRPr/>
            </a:pPr>
            <a:r>
              <a:rPr lang="en-IN" sz="2800" dirty="0">
                <a:latin typeface="Lato Light" panose="020F0302020204030203" pitchFamily="34" charset="0"/>
                <a:cs typeface="Calibri Light"/>
              </a:rPr>
              <a:t>        But actually what motivate people A world without war, poverty, hunger, loss of employment, loss of income.</a:t>
            </a:r>
            <a:endParaRPr lang="en-US" sz="2800" dirty="0">
              <a:latin typeface="Lato Light" panose="020F0302020204030203" pitchFamily="34" charset="0"/>
              <a:cs typeface="Calibri Light"/>
            </a:endParaRPr>
          </a:p>
        </p:txBody>
      </p:sp>
      <p:sp>
        <p:nvSpPr>
          <p:cNvPr id="2" name="Rectangle 1"/>
          <p:cNvSpPr/>
          <p:nvPr/>
        </p:nvSpPr>
        <p:spPr>
          <a:xfrm>
            <a:off x="0" y="12001500"/>
            <a:ext cx="24377650" cy="1714500"/>
          </a:xfrm>
          <a:prstGeom prst="rect">
            <a:avLst/>
          </a:prstGeom>
          <a:solidFill>
            <a:srgbClr val="1E27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11267380" y="4599606"/>
            <a:ext cx="11155618" cy="2123658"/>
          </a:xfrm>
          <a:prstGeom prst="rect">
            <a:avLst/>
          </a:prstGeom>
        </p:spPr>
        <p:txBody>
          <a:bodyPr wrap="none">
            <a:spAutoFit/>
          </a:bodyPr>
          <a:lstStyle/>
          <a:p>
            <a:pPr algn="ctr"/>
            <a:r>
              <a:rPr lang="en-IN" sz="6600" dirty="0">
                <a:solidFill>
                  <a:schemeClr val="bg2"/>
                </a:solidFill>
                <a:latin typeface="Gilroy" panose="00000500000000000000" pitchFamily="50" charset="0"/>
              </a:rPr>
              <a:t>VIDEO NOT EMBEDDED </a:t>
            </a:r>
            <a:endParaRPr lang="en-IN" sz="6600" dirty="0" smtClean="0">
              <a:solidFill>
                <a:schemeClr val="bg2"/>
              </a:solidFill>
              <a:latin typeface="Gilroy" panose="00000500000000000000" pitchFamily="50" charset="0"/>
            </a:endParaRPr>
          </a:p>
          <a:p>
            <a:pPr algn="ctr"/>
            <a:r>
              <a:rPr lang="en-IN" sz="6600" dirty="0" smtClean="0">
                <a:solidFill>
                  <a:schemeClr val="bg2"/>
                </a:solidFill>
                <a:latin typeface="Gilroy" panose="00000500000000000000" pitchFamily="50" charset="0"/>
              </a:rPr>
              <a:t>FOR </a:t>
            </a:r>
            <a:r>
              <a:rPr lang="en-IN" sz="6600" dirty="0">
                <a:solidFill>
                  <a:schemeClr val="bg2"/>
                </a:solidFill>
                <a:latin typeface="Gilroy" panose="00000500000000000000" pitchFamily="50" charset="0"/>
              </a:rPr>
              <a:t>UPLOADING PURPOSES</a:t>
            </a:r>
            <a:endParaRPr lang="en-IN" sz="6600" dirty="0">
              <a:solidFill>
                <a:schemeClr val="bg2"/>
              </a:solidFill>
              <a:latin typeface="Gilroy" panose="00000500000000000000" pitchFamily="50" charset="0"/>
            </a:endParaRPr>
          </a:p>
        </p:txBody>
      </p:sp>
    </p:spTree>
    <p:extLst>
      <p:ext uri="{BB962C8B-B14F-4D97-AF65-F5344CB8AC3E}">
        <p14:creationId xmlns:p14="http://schemas.microsoft.com/office/powerpoint/2010/main" val="3695220891"/>
      </p:ext>
    </p:extLst>
  </p:cSld>
  <p:clrMapOvr>
    <a:masterClrMapping/>
  </p:clrMapOvr>
  <p:transition spd="med" advClick="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1785"/>
            <a:ext cx="24377649" cy="13712427"/>
          </a:xfrm>
          <a:prstGeom prst="rect">
            <a:avLst/>
          </a:prstGeom>
        </p:spPr>
      </p:pic>
      <p:sp>
        <p:nvSpPr>
          <p:cNvPr id="5" name="Title 1"/>
          <p:cNvSpPr txBox="1">
            <a:spLocks/>
          </p:cNvSpPr>
          <p:nvPr/>
        </p:nvSpPr>
        <p:spPr>
          <a:xfrm>
            <a:off x="1148157" y="7264294"/>
            <a:ext cx="21939885" cy="983989"/>
          </a:xfrm>
          <a:prstGeom prst="rect">
            <a:avLst/>
          </a:prstGeom>
        </p:spPr>
        <p:txBody>
          <a:bodyPr vert="horz" lIns="243777" tIns="121888" rIns="243777" bIns="121888" rtlCol="0" anchor="ctr">
            <a:noAutofit/>
          </a:bodyPr>
          <a:lstStyle/>
          <a:p>
            <a:pPr algn="ctr" defTabSz="2437790" fontAlgn="auto">
              <a:spcAft>
                <a:spcPts val="0"/>
              </a:spcAft>
              <a:defRPr/>
            </a:pPr>
            <a:r>
              <a:rPr lang="en-US" sz="12797" dirty="0">
                <a:solidFill>
                  <a:schemeClr val="bg1"/>
                </a:solidFill>
                <a:latin typeface="Exo" panose="02000503000000000000" pitchFamily="50" charset="0"/>
                <a:ea typeface="+mj-ea"/>
                <a:cs typeface="+mj-cs"/>
              </a:rPr>
              <a:t>Thank You</a:t>
            </a:r>
          </a:p>
        </p:txBody>
      </p:sp>
      <p:sp>
        <p:nvSpPr>
          <p:cNvPr id="4" name="AutoShape 81"/>
          <p:cNvSpPr>
            <a:spLocks/>
          </p:cNvSpPr>
          <p:nvPr/>
        </p:nvSpPr>
        <p:spPr bwMode="auto">
          <a:xfrm>
            <a:off x="11173089" y="4148127"/>
            <a:ext cx="1890020" cy="18900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bg1"/>
          </a:solid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01574" tIns="101574" rIns="101574" bIns="101574" anchor="ctr"/>
          <a:lstStyle/>
          <a:p>
            <a:pPr defTabSz="1218895"/>
            <a:endParaRPr lang="en-US" sz="7998">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141686032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1" y="-12700"/>
            <a:ext cx="12491357" cy="238125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p:cNvSpPr txBox="1">
            <a:spLocks noChangeArrowheads="1"/>
          </p:cNvSpPr>
          <p:nvPr/>
        </p:nvSpPr>
        <p:spPr bwMode="auto">
          <a:xfrm>
            <a:off x="1730375" y="4034972"/>
            <a:ext cx="9917112"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fontAlgn="base"/>
            <a:r>
              <a:rPr lang="en-IN" sz="3200" b="1" dirty="0"/>
              <a:t>Born: </a:t>
            </a:r>
            <a:r>
              <a:rPr lang="en-IN" sz="3200" dirty="0"/>
              <a:t>13 March 1916 (age 101 years), Brooklyn, New York City, New York, United States</a:t>
            </a:r>
            <a:endParaRPr lang="en-IN" sz="2400" dirty="0"/>
          </a:p>
          <a:p>
            <a:pPr marL="457200" indent="-457200" fontAlgn="base">
              <a:buFont typeface="Arial" panose="020B0604020202020204" pitchFamily="34" charset="0"/>
              <a:buChar char="•"/>
            </a:pPr>
            <a:endParaRPr lang="en-IN" sz="2800" dirty="0"/>
          </a:p>
          <a:p>
            <a:pPr marL="457200" indent="-457200" fontAlgn="base">
              <a:buFont typeface="Arial" panose="020B0604020202020204" pitchFamily="34" charset="0"/>
              <a:buChar char="•"/>
            </a:pPr>
            <a:r>
              <a:rPr lang="en-IN" sz="2800" dirty="0"/>
              <a:t>Jacque Fresco’s background includes industrial design and social engineering, as well as being a forerunner in the field of Human Factors. Mr. Fresco has worked as both designer and inventor in a wide range of fields spanning from biomedical innovations to totally integrated social systems.</a:t>
            </a:r>
          </a:p>
          <a:p>
            <a:pPr marL="457200" indent="-457200" fontAlgn="base">
              <a:buFont typeface="Arial" panose="020B0604020202020204" pitchFamily="34" charset="0"/>
              <a:buChar char="•"/>
            </a:pPr>
            <a:endParaRPr lang="en-IN" sz="2800" dirty="0"/>
          </a:p>
          <a:p>
            <a:pPr marL="457200" indent="-457200" fontAlgn="base">
              <a:buFont typeface="Arial" panose="020B0604020202020204" pitchFamily="34" charset="0"/>
              <a:buChar char="•"/>
            </a:pPr>
            <a:r>
              <a:rPr lang="en-IN" sz="2800" dirty="0"/>
              <a:t>The Venus Project reflects the culmination of Mr. Fresco’s life work: the integration of the best of science and technology into a comprehensive plan for a new society based on human and environmental concern. It is a global vision of hope for the future of humankind in our technological age.</a:t>
            </a:r>
          </a:p>
        </p:txBody>
      </p:sp>
      <p:sp>
        <p:nvSpPr>
          <p:cNvPr id="6" name="TextBox 5"/>
          <p:cNvSpPr txBox="1">
            <a:spLocks noChangeArrowheads="1"/>
          </p:cNvSpPr>
          <p:nvPr/>
        </p:nvSpPr>
        <p:spPr bwMode="auto">
          <a:xfrm>
            <a:off x="1614488" y="528905"/>
            <a:ext cx="123602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fontAlgn="base"/>
            <a:r>
              <a:rPr lang="en-IN" sz="8000" dirty="0">
                <a:solidFill>
                  <a:schemeClr val="bg1"/>
                </a:solidFill>
                <a:latin typeface="Exo" panose="02000503000000000000" pitchFamily="50" charset="0"/>
              </a:rPr>
              <a:t>Jacque Fresco</a:t>
            </a:r>
          </a:p>
        </p:txBody>
      </p:sp>
      <p:grpSp>
        <p:nvGrpSpPr>
          <p:cNvPr id="7" name="Group 6"/>
          <p:cNvGrpSpPr>
            <a:grpSpLocks/>
          </p:cNvGrpSpPr>
          <p:nvPr/>
        </p:nvGrpSpPr>
        <p:grpSpPr bwMode="auto">
          <a:xfrm>
            <a:off x="1730375" y="1968500"/>
            <a:ext cx="2738438" cy="73025"/>
            <a:chOff x="1775295" y="2028842"/>
            <a:chExt cx="3631535" cy="45719"/>
          </a:xfrm>
        </p:grpSpPr>
        <p:sp>
          <p:nvSpPr>
            <p:cNvPr id="8" name="Rectangle 7"/>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9" name="Rectangle 8"/>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1" name="Rectangle 10"/>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2" name="Rectangle 11"/>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3" name="Rectangle 12"/>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14" name="Rectangle 13"/>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grpSp>
      <p:sp>
        <p:nvSpPr>
          <p:cNvPr id="15" name="TextBox 14"/>
          <p:cNvSpPr txBox="1">
            <a:spLocks noChangeArrowheads="1"/>
          </p:cNvSpPr>
          <p:nvPr/>
        </p:nvSpPr>
        <p:spPr bwMode="auto">
          <a:xfrm>
            <a:off x="1620838" y="2544494"/>
            <a:ext cx="75803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altLang="en-US" dirty="0">
                <a:solidFill>
                  <a:schemeClr val="accent1"/>
                </a:solidFill>
                <a:latin typeface="Bariol" panose="02000506040000020003" pitchFamily="50" charset="0"/>
              </a:rPr>
              <a:t>Founder of the Venus Project</a:t>
            </a:r>
            <a:endParaRPr lang="id-ID" altLang="en-US" dirty="0">
              <a:solidFill>
                <a:schemeClr val="accent1"/>
              </a:solidFill>
              <a:latin typeface="Bariol" panose="02000506040000020003" pitchFamily="50" charset="0"/>
            </a:endParaRPr>
          </a:p>
        </p:txBody>
      </p:sp>
      <p:pic>
        <p:nvPicPr>
          <p:cNvPr id="3" name="Picture Placeholder 2"/>
          <p:cNvPicPr>
            <a:picLocks noGrp="1" noChangeAspect="1"/>
          </p:cNvPicPr>
          <p:nvPr>
            <p:ph type="pic" sz="quarter" idx="4294967295"/>
          </p:nvPr>
        </p:nvPicPr>
        <p:blipFill>
          <a:blip r:embed="rId2" cstate="email">
            <a:extLst>
              <a:ext uri="{28A0092B-C50C-407E-A947-70E740481C1C}">
                <a14:useLocalDpi xmlns:a14="http://schemas.microsoft.com/office/drawing/2010/main" val="0"/>
              </a:ext>
            </a:extLst>
          </a:blip>
          <a:srcRect l="20255" r="20255"/>
          <a:stretch>
            <a:fillRect/>
          </a:stretch>
        </p:blipFill>
        <p:spPr>
          <a:xfrm>
            <a:off x="12101513" y="-12700"/>
            <a:ext cx="12276137" cy="13757275"/>
          </a:xfrm>
        </p:spPr>
      </p:pic>
    </p:spTree>
    <p:extLst>
      <p:ext uri="{BB962C8B-B14F-4D97-AF65-F5344CB8AC3E}">
        <p14:creationId xmlns:p14="http://schemas.microsoft.com/office/powerpoint/2010/main" val="1296917810"/>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1500"/>
                            </p:stCondLst>
                            <p:childTnLst>
                              <p:par>
                                <p:cTn id="22" presetID="2" presetClass="entr" presetSubtype="8"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0-#ppt_w/2"/>
                                          </p:val>
                                        </p:tav>
                                        <p:tav tm="100000">
                                          <p:val>
                                            <p:strVal val="#ppt_x"/>
                                          </p:val>
                                        </p:tav>
                                      </p:tavLst>
                                    </p:anim>
                                    <p:anim calcmode="lin" valueType="num">
                                      <p:cBhvr additive="base">
                                        <p:cTn id="25" dur="500" fill="hold"/>
                                        <p:tgtEl>
                                          <p:spTgt spid="15"/>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6"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6"/>
          <p:cNvSpPr>
            <a:spLocks/>
          </p:cNvSpPr>
          <p:nvPr/>
        </p:nvSpPr>
        <p:spPr bwMode="auto">
          <a:xfrm>
            <a:off x="8576130" y="4601723"/>
            <a:ext cx="2709863" cy="2766786"/>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chemeClr val="accent4">
              <a:alpha val="80000"/>
            </a:schemeClr>
          </a:solidFill>
          <a:ln>
            <a:noFill/>
          </a:ln>
        </p:spPr>
        <p:txBody>
          <a:bodyPr/>
          <a:lstStyle/>
          <a:p>
            <a:pPr defTabSz="1828434" fontAlgn="auto">
              <a:spcBef>
                <a:spcPts val="0"/>
              </a:spcBef>
              <a:spcAft>
                <a:spcPts val="0"/>
              </a:spcAft>
              <a:defRPr/>
            </a:pPr>
            <a:endParaRPr lang="ko-KR" altLang="en-US" dirty="0">
              <a:latin typeface="Roboto condensed"/>
              <a:ea typeface="+mn-ea"/>
              <a:cs typeface="Roboto condensed"/>
            </a:endParaRPr>
          </a:p>
        </p:txBody>
      </p:sp>
      <p:sp>
        <p:nvSpPr>
          <p:cNvPr id="18" name="Freeform 17"/>
          <p:cNvSpPr>
            <a:spLocks/>
          </p:cNvSpPr>
          <p:nvPr/>
        </p:nvSpPr>
        <p:spPr bwMode="auto">
          <a:xfrm>
            <a:off x="10560505" y="2548859"/>
            <a:ext cx="2709863" cy="4819650"/>
          </a:xfrm>
          <a:custGeom>
            <a:avLst/>
            <a:gdLst>
              <a:gd name="T0" fmla="*/ 648 w 648"/>
              <a:gd name="T1" fmla="*/ 1082 h 1082"/>
              <a:gd name="T2" fmla="*/ 0 w 648"/>
              <a:gd name="T3" fmla="*/ 1082 h 1082"/>
              <a:gd name="T4" fmla="*/ 140 w 648"/>
              <a:gd name="T5" fmla="*/ 919 h 1082"/>
              <a:gd name="T6" fmla="*/ 324 w 648"/>
              <a:gd name="T7" fmla="*/ 0 h 1082"/>
              <a:gd name="T8" fmla="*/ 508 w 648"/>
              <a:gd name="T9" fmla="*/ 919 h 1082"/>
              <a:gd name="T10" fmla="*/ 648 w 648"/>
              <a:gd name="T11" fmla="*/ 1082 h 1082"/>
            </a:gdLst>
            <a:ahLst/>
            <a:cxnLst>
              <a:cxn ang="0">
                <a:pos x="T0" y="T1"/>
              </a:cxn>
              <a:cxn ang="0">
                <a:pos x="T2" y="T3"/>
              </a:cxn>
              <a:cxn ang="0">
                <a:pos x="T4" y="T5"/>
              </a:cxn>
              <a:cxn ang="0">
                <a:pos x="T6" y="T7"/>
              </a:cxn>
              <a:cxn ang="0">
                <a:pos x="T8" y="T9"/>
              </a:cxn>
              <a:cxn ang="0">
                <a:pos x="T10" y="T11"/>
              </a:cxn>
            </a:cxnLst>
            <a:rect l="0" t="0" r="r" b="b"/>
            <a:pathLst>
              <a:path w="648" h="1082">
                <a:moveTo>
                  <a:pt x="648" y="1082"/>
                </a:moveTo>
                <a:cubicBezTo>
                  <a:pt x="0" y="1082"/>
                  <a:pt x="0" y="1082"/>
                  <a:pt x="0" y="1082"/>
                </a:cubicBezTo>
                <a:cubicBezTo>
                  <a:pt x="4" y="1082"/>
                  <a:pt x="98" y="1080"/>
                  <a:pt x="140" y="919"/>
                </a:cubicBezTo>
                <a:cubicBezTo>
                  <a:pt x="182" y="755"/>
                  <a:pt x="223" y="0"/>
                  <a:pt x="324" y="0"/>
                </a:cubicBezTo>
                <a:cubicBezTo>
                  <a:pt x="425" y="0"/>
                  <a:pt x="466" y="755"/>
                  <a:pt x="508" y="919"/>
                </a:cubicBezTo>
                <a:cubicBezTo>
                  <a:pt x="550" y="1080"/>
                  <a:pt x="644" y="1082"/>
                  <a:pt x="648" y="1082"/>
                </a:cubicBezTo>
                <a:close/>
              </a:path>
            </a:pathLst>
          </a:custGeom>
          <a:solidFill>
            <a:srgbClr val="C00000">
              <a:alpha val="80000"/>
            </a:srgbClr>
          </a:solidFill>
          <a:ln>
            <a:noFill/>
          </a:ln>
        </p:spPr>
        <p:txBody>
          <a:bodyPr/>
          <a:lstStyle/>
          <a:p>
            <a:pPr defTabSz="1828434" fontAlgn="auto">
              <a:spcBef>
                <a:spcPts val="0"/>
              </a:spcBef>
              <a:spcAft>
                <a:spcPts val="0"/>
              </a:spcAft>
              <a:defRPr/>
            </a:pPr>
            <a:endParaRPr lang="ko-KR" altLang="en-US" dirty="0">
              <a:latin typeface="Roboto condensed"/>
              <a:ea typeface="+mn-ea"/>
              <a:cs typeface="Roboto condensed"/>
            </a:endParaRPr>
          </a:p>
        </p:txBody>
      </p:sp>
      <p:sp>
        <p:nvSpPr>
          <p:cNvPr id="53287" name="TextBox 19"/>
          <p:cNvSpPr txBox="1">
            <a:spLocks noChangeArrowheads="1"/>
          </p:cNvSpPr>
          <p:nvPr/>
        </p:nvSpPr>
        <p:spPr bwMode="auto">
          <a:xfrm>
            <a:off x="15927050" y="8474954"/>
            <a:ext cx="7323138" cy="1815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2800" dirty="0"/>
              <a:t>We are depleting the natural resources 50% faster than the planet can renew. At this rate, we’ll need 3 more planet earth to keep our resource needs as they are today. </a:t>
            </a:r>
          </a:p>
        </p:txBody>
      </p:sp>
      <p:grpSp>
        <p:nvGrpSpPr>
          <p:cNvPr id="14" name="Group 13"/>
          <p:cNvGrpSpPr>
            <a:grpSpLocks/>
          </p:cNvGrpSpPr>
          <p:nvPr/>
        </p:nvGrpSpPr>
        <p:grpSpPr bwMode="auto">
          <a:xfrm>
            <a:off x="9192080" y="7387699"/>
            <a:ext cx="3368675" cy="593648"/>
            <a:chOff x="12023004" y="8720602"/>
            <a:chExt cx="3368354" cy="592426"/>
          </a:xfrm>
        </p:grpSpPr>
        <p:sp>
          <p:nvSpPr>
            <p:cNvPr id="53284" name="TextBox 66"/>
            <p:cNvSpPr txBox="1">
              <a:spLocks noChangeArrowheads="1"/>
            </p:cNvSpPr>
            <p:nvPr/>
          </p:nvSpPr>
          <p:spPr bwMode="auto">
            <a:xfrm>
              <a:off x="12023004" y="8729456"/>
              <a:ext cx="1324463" cy="583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n-US" sz="3200" dirty="0">
                  <a:solidFill>
                    <a:schemeClr val="tx2"/>
                  </a:solidFill>
                  <a:latin typeface="Raleway" charset="0"/>
                </a:rPr>
                <a:t>201</a:t>
              </a:r>
              <a:r>
                <a:rPr lang="en-IN" altLang="en-US" sz="3200" dirty="0">
                  <a:solidFill>
                    <a:schemeClr val="tx2"/>
                  </a:solidFill>
                  <a:latin typeface="Raleway" charset="0"/>
                </a:rPr>
                <a:t>2</a:t>
              </a:r>
              <a:endParaRPr lang="id-ID" altLang="en-US" sz="3200" dirty="0">
                <a:solidFill>
                  <a:schemeClr val="tx2"/>
                </a:solidFill>
                <a:latin typeface="Raleway" charset="0"/>
              </a:endParaRPr>
            </a:p>
          </p:txBody>
        </p:sp>
        <p:sp>
          <p:nvSpPr>
            <p:cNvPr id="53286" name="TextBox 74"/>
            <p:cNvSpPr txBox="1">
              <a:spLocks noChangeArrowheads="1"/>
            </p:cNvSpPr>
            <p:nvPr/>
          </p:nvSpPr>
          <p:spPr bwMode="auto">
            <a:xfrm>
              <a:off x="14066895" y="8720602"/>
              <a:ext cx="1324463" cy="583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id-ID" altLang="en-US" sz="3200" dirty="0">
                  <a:solidFill>
                    <a:schemeClr val="tx2"/>
                  </a:solidFill>
                  <a:latin typeface="Raleway" charset="0"/>
                </a:rPr>
                <a:t>20</a:t>
              </a:r>
              <a:r>
                <a:rPr lang="en-IN" altLang="en-US" sz="3200" dirty="0">
                  <a:solidFill>
                    <a:schemeClr val="tx2"/>
                  </a:solidFill>
                  <a:latin typeface="Raleway" charset="0"/>
                </a:rPr>
                <a:t>40</a:t>
              </a:r>
              <a:endParaRPr lang="id-ID" altLang="en-US" sz="3200" dirty="0">
                <a:solidFill>
                  <a:schemeClr val="tx2"/>
                </a:solidFill>
                <a:latin typeface="Raleway" charset="0"/>
              </a:endParaRPr>
            </a:p>
          </p:txBody>
        </p:sp>
      </p:grpSp>
      <p:sp>
        <p:nvSpPr>
          <p:cNvPr id="65" name="TextBox 64"/>
          <p:cNvSpPr txBox="1">
            <a:spLocks noChangeArrowheads="1"/>
          </p:cNvSpPr>
          <p:nvPr/>
        </p:nvSpPr>
        <p:spPr bwMode="auto">
          <a:xfrm>
            <a:off x="1515830" y="3086693"/>
            <a:ext cx="4840287" cy="2332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nSpc>
                <a:spcPct val="130000"/>
              </a:lnSpc>
            </a:pPr>
            <a:r>
              <a:rPr lang="pt-BR" altLang="en-US" sz="2800" dirty="0"/>
              <a:t>With the increasing need of the resources and failing to restore the used ones, we face with yet another problem. </a:t>
            </a:r>
          </a:p>
        </p:txBody>
      </p:sp>
      <p:sp>
        <p:nvSpPr>
          <p:cNvPr id="69" name="TextBox 68"/>
          <p:cNvSpPr txBox="1">
            <a:spLocks noChangeArrowheads="1"/>
          </p:cNvSpPr>
          <p:nvPr/>
        </p:nvSpPr>
        <p:spPr bwMode="auto">
          <a:xfrm>
            <a:off x="1614488" y="595313"/>
            <a:ext cx="61134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altLang="en-US" sz="7200" dirty="0">
                <a:solidFill>
                  <a:schemeClr val="tx2"/>
                </a:solidFill>
                <a:latin typeface="Exo" panose="02000503000000000000" pitchFamily="50" charset="0"/>
              </a:rPr>
              <a:t>Analysis</a:t>
            </a:r>
            <a:endParaRPr lang="id-ID" altLang="en-US" sz="7200" dirty="0">
              <a:solidFill>
                <a:schemeClr val="tx2"/>
              </a:solidFill>
              <a:latin typeface="Exo" panose="02000503000000000000" pitchFamily="50" charset="0"/>
            </a:endParaRPr>
          </a:p>
        </p:txBody>
      </p:sp>
      <p:grpSp>
        <p:nvGrpSpPr>
          <p:cNvPr id="70" name="Group 69"/>
          <p:cNvGrpSpPr>
            <a:grpSpLocks/>
          </p:cNvGrpSpPr>
          <p:nvPr/>
        </p:nvGrpSpPr>
        <p:grpSpPr bwMode="auto">
          <a:xfrm>
            <a:off x="1730375" y="1784350"/>
            <a:ext cx="2738438" cy="73025"/>
            <a:chOff x="1775295" y="2028842"/>
            <a:chExt cx="3631535" cy="45719"/>
          </a:xfrm>
        </p:grpSpPr>
        <p:sp>
          <p:nvSpPr>
            <p:cNvPr id="71" name="Rectangle 70"/>
            <p:cNvSpPr/>
            <p:nvPr/>
          </p:nvSpPr>
          <p:spPr>
            <a:xfrm flipV="1">
              <a:off x="1775295" y="2028842"/>
              <a:ext cx="5410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72" name="Rectangle 71"/>
            <p:cNvSpPr/>
            <p:nvPr/>
          </p:nvSpPr>
          <p:spPr>
            <a:xfrm flipV="1">
              <a:off x="2390024" y="2028842"/>
              <a:ext cx="541047" cy="4571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73" name="Rectangle 72"/>
            <p:cNvSpPr/>
            <p:nvPr/>
          </p:nvSpPr>
          <p:spPr>
            <a:xfrm flipV="1">
              <a:off x="3025806" y="2028842"/>
              <a:ext cx="541047"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87" name="Rectangle 86"/>
            <p:cNvSpPr/>
            <p:nvPr/>
          </p:nvSpPr>
          <p:spPr>
            <a:xfrm flipV="1">
              <a:off x="3640535" y="2028842"/>
              <a:ext cx="541047"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92" name="Rectangle 91"/>
            <p:cNvSpPr/>
            <p:nvPr/>
          </p:nvSpPr>
          <p:spPr>
            <a:xfrm flipV="1">
              <a:off x="4257370" y="2028842"/>
              <a:ext cx="538941"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sp>
          <p:nvSpPr>
            <p:cNvPr id="93" name="Rectangle 92"/>
            <p:cNvSpPr/>
            <p:nvPr/>
          </p:nvSpPr>
          <p:spPr>
            <a:xfrm flipV="1">
              <a:off x="4865783" y="2028842"/>
              <a:ext cx="541047"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p>
          </p:txBody>
        </p:sp>
      </p:grpSp>
      <p:cxnSp>
        <p:nvCxnSpPr>
          <p:cNvPr id="104" name="Straight Connector 103"/>
          <p:cNvCxnSpPr/>
          <p:nvPr/>
        </p:nvCxnSpPr>
        <p:spPr>
          <a:xfrm>
            <a:off x="15051088" y="2230438"/>
            <a:ext cx="0" cy="567848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47" name="Group 46"/>
          <p:cNvGrpSpPr>
            <a:grpSpLocks/>
          </p:cNvGrpSpPr>
          <p:nvPr/>
        </p:nvGrpSpPr>
        <p:grpSpPr bwMode="auto">
          <a:xfrm>
            <a:off x="9162891" y="1996508"/>
            <a:ext cx="3537562" cy="2256658"/>
            <a:chOff x="11993818" y="8720602"/>
            <a:chExt cx="3537225" cy="2252020"/>
          </a:xfrm>
        </p:grpSpPr>
        <p:sp>
          <p:nvSpPr>
            <p:cNvPr id="48" name="TextBox 66"/>
            <p:cNvSpPr txBox="1">
              <a:spLocks noChangeArrowheads="1"/>
            </p:cNvSpPr>
            <p:nvPr/>
          </p:nvSpPr>
          <p:spPr bwMode="auto">
            <a:xfrm>
              <a:off x="11993818" y="10510957"/>
              <a:ext cx="13244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IN" altLang="en-US" sz="2400" dirty="0">
                  <a:solidFill>
                    <a:schemeClr val="tx2"/>
                  </a:solidFill>
                  <a:latin typeface="Raleway" charset="0"/>
                </a:rPr>
                <a:t>7 billion</a:t>
              </a:r>
              <a:endParaRPr lang="id-ID" altLang="en-US" sz="2400" dirty="0">
                <a:solidFill>
                  <a:schemeClr val="tx2"/>
                </a:solidFill>
                <a:latin typeface="Raleway" charset="0"/>
              </a:endParaRPr>
            </a:p>
          </p:txBody>
        </p:sp>
        <p:sp>
          <p:nvSpPr>
            <p:cNvPr id="49" name="TextBox 74"/>
            <p:cNvSpPr txBox="1">
              <a:spLocks noChangeArrowheads="1"/>
            </p:cNvSpPr>
            <p:nvPr/>
          </p:nvSpPr>
          <p:spPr bwMode="auto">
            <a:xfrm>
              <a:off x="14066894" y="8720602"/>
              <a:ext cx="1464149" cy="460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IN" altLang="en-US" sz="2400" dirty="0">
                  <a:solidFill>
                    <a:schemeClr val="tx2"/>
                  </a:solidFill>
                  <a:latin typeface="Raleway" charset="0"/>
                </a:rPr>
                <a:t>9 billion!</a:t>
              </a:r>
              <a:endParaRPr lang="id-ID" altLang="en-US" sz="2400" dirty="0">
                <a:solidFill>
                  <a:schemeClr val="tx2"/>
                </a:solidFill>
                <a:latin typeface="Raleway" charset="0"/>
              </a:endParaRPr>
            </a:p>
          </p:txBody>
        </p:sp>
      </p:grpSp>
      <p:graphicFrame>
        <p:nvGraphicFramePr>
          <p:cNvPr id="51" name="Content Placeholder 6"/>
          <p:cNvGraphicFramePr>
            <a:graphicFrameLocks/>
          </p:cNvGraphicFramePr>
          <p:nvPr>
            <p:extLst>
              <p:ext uri="{D42A27DB-BD31-4B8C-83A1-F6EECF244321}">
                <p14:modId xmlns:p14="http://schemas.microsoft.com/office/powerpoint/2010/main" val="2043925545"/>
              </p:ext>
            </p:extLst>
          </p:nvPr>
        </p:nvGraphicFramePr>
        <p:xfrm>
          <a:off x="16856531" y="2640806"/>
          <a:ext cx="4092575" cy="4857750"/>
        </p:xfrm>
        <a:graphic>
          <a:graphicData uri="http://schemas.openxmlformats.org/drawingml/2006/chart">
            <c:chart xmlns:c="http://schemas.openxmlformats.org/drawingml/2006/chart" xmlns:r="http://schemas.openxmlformats.org/officeDocument/2006/relationships" r:id="rId2"/>
          </a:graphicData>
        </a:graphic>
      </p:graphicFrame>
      <p:sp>
        <p:nvSpPr>
          <p:cNvPr id="52" name="AutoShape 34"/>
          <p:cNvSpPr>
            <a:spLocks/>
          </p:cNvSpPr>
          <p:nvPr/>
        </p:nvSpPr>
        <p:spPr bwMode="auto">
          <a:xfrm>
            <a:off x="6933213" y="9934380"/>
            <a:ext cx="2186069" cy="2193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599" y="9341"/>
                  <a:pt x="21599" y="10801"/>
                </a:cubicBezTo>
                <a:cubicBezTo>
                  <a:pt x="21599" y="12280"/>
                  <a:pt x="21311" y="13669"/>
                  <a:pt x="20738" y="14971"/>
                </a:cubicBezTo>
                <a:cubicBezTo>
                  <a:pt x="20167" y="16272"/>
                  <a:pt x="19387" y="17413"/>
                  <a:pt x="18398" y="18401"/>
                </a:cubicBezTo>
                <a:cubicBezTo>
                  <a:pt x="17412" y="19386"/>
                  <a:pt x="16265" y="20171"/>
                  <a:pt x="14957" y="20738"/>
                </a:cubicBezTo>
                <a:cubicBezTo>
                  <a:pt x="13649" y="21312"/>
                  <a:pt x="12264" y="21599"/>
                  <a:pt x="10804" y="21599"/>
                </a:cubicBezTo>
                <a:cubicBezTo>
                  <a:pt x="9326" y="21599"/>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1"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2"/>
                  <a:pt x="12454" y="20127"/>
                </a:cubicBezTo>
                <a:cubicBezTo>
                  <a:pt x="12482" y="20185"/>
                  <a:pt x="12496" y="20225"/>
                  <a:pt x="12496" y="20256"/>
                </a:cubicBezTo>
              </a:path>
            </a:pathLst>
          </a:custGeom>
          <a:solidFill>
            <a:srgbClr val="002060"/>
          </a:solidFill>
          <a:ln>
            <a:noFill/>
          </a:ln>
          <a:effectLst/>
          <a:extLst/>
        </p:spPr>
        <p:txBody>
          <a:bodyPr lIns="101578" tIns="101578" rIns="101578" bIns="101578" anchor="ctr"/>
          <a:lstStyle/>
          <a:p>
            <a:pPr defTabSz="914195" fontAlgn="auto">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53" name="AutoShape 34"/>
          <p:cNvSpPr>
            <a:spLocks/>
          </p:cNvSpPr>
          <p:nvPr/>
        </p:nvSpPr>
        <p:spPr bwMode="auto">
          <a:xfrm>
            <a:off x="12311819" y="9925208"/>
            <a:ext cx="2186069" cy="2193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599" y="9341"/>
                  <a:pt x="21599" y="10801"/>
                </a:cubicBezTo>
                <a:cubicBezTo>
                  <a:pt x="21599" y="12280"/>
                  <a:pt x="21311" y="13669"/>
                  <a:pt x="20738" y="14971"/>
                </a:cubicBezTo>
                <a:cubicBezTo>
                  <a:pt x="20167" y="16272"/>
                  <a:pt x="19387" y="17413"/>
                  <a:pt x="18398" y="18401"/>
                </a:cubicBezTo>
                <a:cubicBezTo>
                  <a:pt x="17412" y="19386"/>
                  <a:pt x="16265" y="20171"/>
                  <a:pt x="14957" y="20738"/>
                </a:cubicBezTo>
                <a:cubicBezTo>
                  <a:pt x="13649" y="21312"/>
                  <a:pt x="12264" y="21599"/>
                  <a:pt x="10804" y="21599"/>
                </a:cubicBezTo>
                <a:cubicBezTo>
                  <a:pt x="9326" y="21599"/>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1"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2"/>
                  <a:pt x="12454" y="20127"/>
                </a:cubicBezTo>
                <a:cubicBezTo>
                  <a:pt x="12482" y="20185"/>
                  <a:pt x="12496" y="20225"/>
                  <a:pt x="12496" y="20256"/>
                </a:cubicBezTo>
              </a:path>
            </a:pathLst>
          </a:custGeom>
          <a:solidFill>
            <a:srgbClr val="002060"/>
          </a:solidFill>
          <a:ln>
            <a:noFill/>
          </a:ln>
          <a:effectLst/>
          <a:extLst/>
        </p:spPr>
        <p:txBody>
          <a:bodyPr lIns="101578" tIns="101578" rIns="101578" bIns="101578" anchor="ctr"/>
          <a:lstStyle/>
          <a:p>
            <a:pPr defTabSz="914195" fontAlgn="auto">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54" name="AutoShape 34"/>
          <p:cNvSpPr>
            <a:spLocks/>
          </p:cNvSpPr>
          <p:nvPr/>
        </p:nvSpPr>
        <p:spPr bwMode="auto">
          <a:xfrm>
            <a:off x="9515638" y="9925209"/>
            <a:ext cx="2186069" cy="219310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599" y="9341"/>
                  <a:pt x="21599" y="10801"/>
                </a:cubicBezTo>
                <a:cubicBezTo>
                  <a:pt x="21599" y="12280"/>
                  <a:pt x="21311" y="13669"/>
                  <a:pt x="20738" y="14971"/>
                </a:cubicBezTo>
                <a:cubicBezTo>
                  <a:pt x="20167" y="16272"/>
                  <a:pt x="19387" y="17413"/>
                  <a:pt x="18398" y="18401"/>
                </a:cubicBezTo>
                <a:cubicBezTo>
                  <a:pt x="17412" y="19386"/>
                  <a:pt x="16265" y="20171"/>
                  <a:pt x="14957" y="20738"/>
                </a:cubicBezTo>
                <a:cubicBezTo>
                  <a:pt x="13649" y="21312"/>
                  <a:pt x="12264" y="21599"/>
                  <a:pt x="10804" y="21599"/>
                </a:cubicBezTo>
                <a:cubicBezTo>
                  <a:pt x="9326" y="21599"/>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1"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2"/>
                  <a:pt x="12454" y="20127"/>
                </a:cubicBezTo>
                <a:cubicBezTo>
                  <a:pt x="12482" y="20185"/>
                  <a:pt x="12496" y="20225"/>
                  <a:pt x="12496" y="20256"/>
                </a:cubicBezTo>
              </a:path>
            </a:pathLst>
          </a:custGeom>
          <a:solidFill>
            <a:srgbClr val="002060"/>
          </a:solidFill>
          <a:ln>
            <a:noFill/>
          </a:ln>
          <a:effectLst/>
          <a:extLst/>
        </p:spPr>
        <p:txBody>
          <a:bodyPr lIns="101578" tIns="101578" rIns="101578" bIns="101578" anchor="ctr"/>
          <a:lstStyle/>
          <a:p>
            <a:pPr defTabSz="914195" fontAlgn="auto">
              <a:spcBef>
                <a:spcPts val="0"/>
              </a:spcBef>
              <a:spcAft>
                <a:spcPts val="0"/>
              </a:spcAft>
              <a:defRPr/>
            </a:pPr>
            <a:endParaRPr lang="es-ES" sz="5800" dirty="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sp>
        <p:nvSpPr>
          <p:cNvPr id="2" name="TextBox 1"/>
          <p:cNvSpPr txBox="1"/>
          <p:nvPr/>
        </p:nvSpPr>
        <p:spPr>
          <a:xfrm>
            <a:off x="10005290" y="8323693"/>
            <a:ext cx="1833579" cy="523220"/>
          </a:xfrm>
          <a:prstGeom prst="rect">
            <a:avLst/>
          </a:prstGeom>
          <a:noFill/>
        </p:spPr>
        <p:txBody>
          <a:bodyPr wrap="none" rtlCol="0">
            <a:spAutoFit/>
          </a:bodyPr>
          <a:lstStyle/>
          <a:p>
            <a:r>
              <a:rPr lang="en-IN" sz="2800" b="1" dirty="0">
                <a:latin typeface="Lato Light" panose="020F0302020204030203" pitchFamily="34" charset="0"/>
              </a:rPr>
              <a:t>Population</a:t>
            </a:r>
          </a:p>
        </p:txBody>
      </p:sp>
      <p:sp>
        <p:nvSpPr>
          <p:cNvPr id="59" name="TextBox 1"/>
          <p:cNvSpPr txBox="1"/>
          <p:nvPr/>
        </p:nvSpPr>
        <p:spPr>
          <a:xfrm>
            <a:off x="19890887" y="4236091"/>
            <a:ext cx="457200" cy="630735"/>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IN" sz="2000" b="1" dirty="0">
                <a:solidFill>
                  <a:schemeClr val="bg1"/>
                </a:solidFill>
              </a:rPr>
              <a:t>35%</a:t>
            </a:r>
          </a:p>
        </p:txBody>
      </p:sp>
    </p:spTree>
    <p:extLst>
      <p:ext uri="{BB962C8B-B14F-4D97-AF65-F5344CB8AC3E}">
        <p14:creationId xmlns:p14="http://schemas.microsoft.com/office/powerpoint/2010/main" val="213471057"/>
      </p:ext>
    </p:extLst>
  </p:cSld>
  <p:clrMapOvr>
    <a:masterClrMapping/>
  </p:clrMapOvr>
  <p:transition spd="slow" advClick="0">
    <p:split orient="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additive="base">
                                        <p:cTn id="7" dur="500" fill="hold"/>
                                        <p:tgtEl>
                                          <p:spTgt spid="69"/>
                                        </p:tgtEl>
                                        <p:attrNameLst>
                                          <p:attrName>ppt_x</p:attrName>
                                        </p:attrNameLst>
                                      </p:cBhvr>
                                      <p:tavLst>
                                        <p:tav tm="0">
                                          <p:val>
                                            <p:strVal val="0-#ppt_w/2"/>
                                          </p:val>
                                        </p:tav>
                                        <p:tav tm="100000">
                                          <p:val>
                                            <p:strVal val="#ppt_x"/>
                                          </p:val>
                                        </p:tav>
                                      </p:tavLst>
                                    </p:anim>
                                    <p:anim calcmode="lin" valueType="num">
                                      <p:cBhvr additive="base">
                                        <p:cTn id="8" dur="500" fill="hold"/>
                                        <p:tgtEl>
                                          <p:spTgt spid="6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8" fill="hold" nodeType="afterEffect">
                                  <p:stCondLst>
                                    <p:cond delay="0"/>
                                  </p:stCondLst>
                                  <p:childTnLst>
                                    <p:set>
                                      <p:cBhvr>
                                        <p:cTn id="11" dur="1" fill="hold">
                                          <p:stCondLst>
                                            <p:cond delay="0"/>
                                          </p:stCondLst>
                                        </p:cTn>
                                        <p:tgtEl>
                                          <p:spTgt spid="70"/>
                                        </p:tgtEl>
                                        <p:attrNameLst>
                                          <p:attrName>style.visibility</p:attrName>
                                        </p:attrNameLst>
                                      </p:cBhvr>
                                      <p:to>
                                        <p:strVal val="visible"/>
                                      </p:to>
                                    </p:set>
                                    <p:anim calcmode="lin" valueType="num">
                                      <p:cBhvr additive="base">
                                        <p:cTn id="12" dur="500" fill="hold"/>
                                        <p:tgtEl>
                                          <p:spTgt spid="70"/>
                                        </p:tgtEl>
                                        <p:attrNameLst>
                                          <p:attrName>ppt_x</p:attrName>
                                        </p:attrNameLst>
                                      </p:cBhvr>
                                      <p:tavLst>
                                        <p:tav tm="0">
                                          <p:val>
                                            <p:strVal val="0-#ppt_w/2"/>
                                          </p:val>
                                        </p:tav>
                                        <p:tav tm="100000">
                                          <p:val>
                                            <p:strVal val="#ppt_x"/>
                                          </p:val>
                                        </p:tav>
                                      </p:tavLst>
                                    </p:anim>
                                    <p:anim calcmode="lin" valueType="num">
                                      <p:cBhvr additive="base">
                                        <p:cTn id="13" dur="500" fill="hold"/>
                                        <p:tgtEl>
                                          <p:spTgt spid="70"/>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65"/>
                                        </p:tgtEl>
                                        <p:attrNameLst>
                                          <p:attrName>style.visibility</p:attrName>
                                        </p:attrNameLst>
                                      </p:cBhvr>
                                      <p:to>
                                        <p:strVal val="visible"/>
                                      </p:to>
                                    </p:set>
                                    <p:anim calcmode="lin" valueType="num">
                                      <p:cBhvr additive="base">
                                        <p:cTn id="16" dur="500" fill="hold"/>
                                        <p:tgtEl>
                                          <p:spTgt spid="65"/>
                                        </p:tgtEl>
                                        <p:attrNameLst>
                                          <p:attrName>ppt_x</p:attrName>
                                        </p:attrNameLst>
                                      </p:cBhvr>
                                      <p:tavLst>
                                        <p:tav tm="0">
                                          <p:val>
                                            <p:strVal val="0-#ppt_w/2"/>
                                          </p:val>
                                        </p:tav>
                                        <p:tav tm="100000">
                                          <p:val>
                                            <p:strVal val="#ppt_x"/>
                                          </p:val>
                                        </p:tav>
                                      </p:tavLst>
                                    </p:anim>
                                    <p:anim calcmode="lin" valueType="num">
                                      <p:cBhvr additive="base">
                                        <p:cTn id="17" dur="500" fill="hold"/>
                                        <p:tgtEl>
                                          <p:spTgt spid="65"/>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4"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par>
                          <p:cTn id="23" fill="hold" nodeType="afterGroup">
                            <p:stCondLst>
                              <p:cond delay="1500"/>
                            </p:stCondLst>
                            <p:childTnLst>
                              <p:par>
                                <p:cTn id="24" presetID="2" presetClass="entr" presetSubtype="4"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ppt_x"/>
                                          </p:val>
                                        </p:tav>
                                        <p:tav tm="100000">
                                          <p:val>
                                            <p:strVal val="#ppt_x"/>
                                          </p:val>
                                        </p:tav>
                                      </p:tavLst>
                                    </p:anim>
                                    <p:anim calcmode="lin" valueType="num">
                                      <p:cBhvr additive="base">
                                        <p:cTn id="27" dur="500" fill="hold"/>
                                        <p:tgtEl>
                                          <p:spTgt spid="18"/>
                                        </p:tgtEl>
                                        <p:attrNameLst>
                                          <p:attrName>ppt_y</p:attrName>
                                        </p:attrNameLst>
                                      </p:cBhvr>
                                      <p:tavLst>
                                        <p:tav tm="0">
                                          <p:val>
                                            <p:strVal val="1+#ppt_h/2"/>
                                          </p:val>
                                        </p:tav>
                                        <p:tav tm="100000">
                                          <p:val>
                                            <p:strVal val="#ppt_y"/>
                                          </p:val>
                                        </p:tav>
                                      </p:tavLst>
                                    </p:anim>
                                  </p:childTnLst>
                                </p:cTn>
                              </p:par>
                            </p:childTnLst>
                          </p:cTn>
                        </p:par>
                        <p:par>
                          <p:cTn id="28" fill="hold" nodeType="afterGroup">
                            <p:stCondLst>
                              <p:cond delay="20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par>
                          <p:cTn id="32" fill="hold">
                            <p:stCondLst>
                              <p:cond delay="3000"/>
                            </p:stCondLst>
                            <p:childTnLst>
                              <p:par>
                                <p:cTn id="33" presetID="22" presetClass="entr" presetSubtype="1" fill="hold" nodeType="after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wipe(up)">
                                      <p:cBhvr>
                                        <p:cTn id="35" dur="500"/>
                                        <p:tgtEl>
                                          <p:spTgt spid="104"/>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ppt_x"/>
                                          </p:val>
                                        </p:tav>
                                        <p:tav tm="100000">
                                          <p:val>
                                            <p:strVal val="#ppt_x"/>
                                          </p:val>
                                        </p:tav>
                                      </p:tavLst>
                                    </p:anim>
                                    <p:anim calcmode="lin" valueType="num">
                                      <p:cBhvr additive="base">
                                        <p:cTn id="50" dur="500" fill="hold"/>
                                        <p:tgtEl>
                                          <p:spTgt spid="51"/>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42" presetClass="entr" presetSubtype="0" fill="hold" grpId="0" nodeType="afterEffect">
                                  <p:stCondLst>
                                    <p:cond delay="0"/>
                                  </p:stCondLst>
                                  <p:childTnLst>
                                    <p:set>
                                      <p:cBhvr>
                                        <p:cTn id="53" dur="1" fill="hold">
                                          <p:stCondLst>
                                            <p:cond delay="0"/>
                                          </p:stCondLst>
                                        </p:cTn>
                                        <p:tgtEl>
                                          <p:spTgt spid="53287"/>
                                        </p:tgtEl>
                                        <p:attrNameLst>
                                          <p:attrName>style.visibility</p:attrName>
                                        </p:attrNameLst>
                                      </p:cBhvr>
                                      <p:to>
                                        <p:strVal val="visible"/>
                                      </p:to>
                                    </p:set>
                                    <p:animEffect transition="in" filter="fade">
                                      <p:cBhvr>
                                        <p:cTn id="54" dur="1000"/>
                                        <p:tgtEl>
                                          <p:spTgt spid="53287"/>
                                        </p:tgtEl>
                                      </p:cBhvr>
                                    </p:animEffect>
                                    <p:anim calcmode="lin" valueType="num">
                                      <p:cBhvr>
                                        <p:cTn id="55" dur="1000" fill="hold"/>
                                        <p:tgtEl>
                                          <p:spTgt spid="53287"/>
                                        </p:tgtEl>
                                        <p:attrNameLst>
                                          <p:attrName>ppt_x</p:attrName>
                                        </p:attrNameLst>
                                      </p:cBhvr>
                                      <p:tavLst>
                                        <p:tav tm="0">
                                          <p:val>
                                            <p:strVal val="#ppt_x"/>
                                          </p:val>
                                        </p:tav>
                                        <p:tav tm="100000">
                                          <p:val>
                                            <p:strVal val="#ppt_x"/>
                                          </p:val>
                                        </p:tav>
                                      </p:tavLst>
                                    </p:anim>
                                    <p:anim calcmode="lin" valueType="num">
                                      <p:cBhvr>
                                        <p:cTn id="56" dur="1000" fill="hold"/>
                                        <p:tgtEl>
                                          <p:spTgt spid="53287"/>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53" presetClass="entr" presetSubtype="16"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 calcmode="lin" valueType="num">
                                      <p:cBhvr>
                                        <p:cTn id="60" dur="500" fill="hold"/>
                                        <p:tgtEl>
                                          <p:spTgt spid="53"/>
                                        </p:tgtEl>
                                        <p:attrNameLst>
                                          <p:attrName>ppt_w</p:attrName>
                                        </p:attrNameLst>
                                      </p:cBhvr>
                                      <p:tavLst>
                                        <p:tav tm="0">
                                          <p:val>
                                            <p:fltVal val="0"/>
                                          </p:val>
                                        </p:tav>
                                        <p:tav tm="100000">
                                          <p:val>
                                            <p:strVal val="#ppt_w"/>
                                          </p:val>
                                        </p:tav>
                                      </p:tavLst>
                                    </p:anim>
                                    <p:anim calcmode="lin" valueType="num">
                                      <p:cBhvr>
                                        <p:cTn id="61" dur="500" fill="hold"/>
                                        <p:tgtEl>
                                          <p:spTgt spid="53"/>
                                        </p:tgtEl>
                                        <p:attrNameLst>
                                          <p:attrName>ppt_h</p:attrName>
                                        </p:attrNameLst>
                                      </p:cBhvr>
                                      <p:tavLst>
                                        <p:tav tm="0">
                                          <p:val>
                                            <p:fltVal val="0"/>
                                          </p:val>
                                        </p:tav>
                                        <p:tav tm="100000">
                                          <p:val>
                                            <p:strVal val="#ppt_h"/>
                                          </p:val>
                                        </p:tav>
                                      </p:tavLst>
                                    </p:anim>
                                    <p:animEffect transition="in" filter="fade">
                                      <p:cBhvr>
                                        <p:cTn id="62" dur="500"/>
                                        <p:tgtEl>
                                          <p:spTgt spid="53"/>
                                        </p:tgtEl>
                                      </p:cBhvr>
                                    </p:animEffect>
                                  </p:childTnLst>
                                </p:cTn>
                              </p:par>
                            </p:childTnLst>
                          </p:cTn>
                        </p:par>
                        <p:par>
                          <p:cTn id="63" fill="hold">
                            <p:stCondLst>
                              <p:cond delay="2000"/>
                            </p:stCondLst>
                            <p:childTnLst>
                              <p:par>
                                <p:cTn id="64" presetID="53" presetClass="entr" presetSubtype="16"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 calcmode="lin" valueType="num">
                                      <p:cBhvr>
                                        <p:cTn id="66" dur="500" fill="hold"/>
                                        <p:tgtEl>
                                          <p:spTgt spid="54"/>
                                        </p:tgtEl>
                                        <p:attrNameLst>
                                          <p:attrName>ppt_w</p:attrName>
                                        </p:attrNameLst>
                                      </p:cBhvr>
                                      <p:tavLst>
                                        <p:tav tm="0">
                                          <p:val>
                                            <p:fltVal val="0"/>
                                          </p:val>
                                        </p:tav>
                                        <p:tav tm="100000">
                                          <p:val>
                                            <p:strVal val="#ppt_w"/>
                                          </p:val>
                                        </p:tav>
                                      </p:tavLst>
                                    </p:anim>
                                    <p:anim calcmode="lin" valueType="num">
                                      <p:cBhvr>
                                        <p:cTn id="67" dur="500" fill="hold"/>
                                        <p:tgtEl>
                                          <p:spTgt spid="54"/>
                                        </p:tgtEl>
                                        <p:attrNameLst>
                                          <p:attrName>ppt_h</p:attrName>
                                        </p:attrNameLst>
                                      </p:cBhvr>
                                      <p:tavLst>
                                        <p:tav tm="0">
                                          <p:val>
                                            <p:fltVal val="0"/>
                                          </p:val>
                                        </p:tav>
                                        <p:tav tm="100000">
                                          <p:val>
                                            <p:strVal val="#ppt_h"/>
                                          </p:val>
                                        </p:tav>
                                      </p:tavLst>
                                    </p:anim>
                                    <p:animEffect transition="in" filter="fade">
                                      <p:cBhvr>
                                        <p:cTn id="68" dur="500"/>
                                        <p:tgtEl>
                                          <p:spTgt spid="54"/>
                                        </p:tgtEl>
                                      </p:cBhvr>
                                    </p:animEffect>
                                  </p:childTnLst>
                                </p:cTn>
                              </p:par>
                            </p:childTnLst>
                          </p:cTn>
                        </p:par>
                        <p:par>
                          <p:cTn id="69" fill="hold">
                            <p:stCondLst>
                              <p:cond delay="2500"/>
                            </p:stCondLst>
                            <p:childTnLst>
                              <p:par>
                                <p:cTn id="70" presetID="53" presetClass="entr" presetSubtype="16" fill="hold" grpId="0" nodeType="afterEffect">
                                  <p:stCondLst>
                                    <p:cond delay="0"/>
                                  </p:stCondLst>
                                  <p:childTnLst>
                                    <p:set>
                                      <p:cBhvr>
                                        <p:cTn id="71" dur="1" fill="hold">
                                          <p:stCondLst>
                                            <p:cond delay="0"/>
                                          </p:stCondLst>
                                        </p:cTn>
                                        <p:tgtEl>
                                          <p:spTgt spid="52"/>
                                        </p:tgtEl>
                                        <p:attrNameLst>
                                          <p:attrName>style.visibility</p:attrName>
                                        </p:attrNameLst>
                                      </p:cBhvr>
                                      <p:to>
                                        <p:strVal val="visible"/>
                                      </p:to>
                                    </p:set>
                                    <p:anim calcmode="lin" valueType="num">
                                      <p:cBhvr>
                                        <p:cTn id="72" dur="500" fill="hold"/>
                                        <p:tgtEl>
                                          <p:spTgt spid="52"/>
                                        </p:tgtEl>
                                        <p:attrNameLst>
                                          <p:attrName>ppt_w</p:attrName>
                                        </p:attrNameLst>
                                      </p:cBhvr>
                                      <p:tavLst>
                                        <p:tav tm="0">
                                          <p:val>
                                            <p:fltVal val="0"/>
                                          </p:val>
                                        </p:tav>
                                        <p:tav tm="100000">
                                          <p:val>
                                            <p:strVal val="#ppt_w"/>
                                          </p:val>
                                        </p:tav>
                                      </p:tavLst>
                                    </p:anim>
                                    <p:anim calcmode="lin" valueType="num">
                                      <p:cBhvr>
                                        <p:cTn id="73" dur="500" fill="hold"/>
                                        <p:tgtEl>
                                          <p:spTgt spid="52"/>
                                        </p:tgtEl>
                                        <p:attrNameLst>
                                          <p:attrName>ppt_h</p:attrName>
                                        </p:attrNameLst>
                                      </p:cBhvr>
                                      <p:tavLst>
                                        <p:tav tm="0">
                                          <p:val>
                                            <p:fltVal val="0"/>
                                          </p:val>
                                        </p:tav>
                                        <p:tav tm="100000">
                                          <p:val>
                                            <p:strVal val="#ppt_h"/>
                                          </p:val>
                                        </p:tav>
                                      </p:tavLst>
                                    </p:anim>
                                    <p:animEffect transition="in" filter="fade">
                                      <p:cBhvr>
                                        <p:cTn id="7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87" grpId="0"/>
      <p:bldP spid="65" grpId="0"/>
      <p:bldP spid="69" grpId="0"/>
      <p:bldGraphic spid="51" grpId="0">
        <p:bldAsOne/>
      </p:bldGraphic>
      <p:bldP spid="52" grpId="0" animBg="1"/>
      <p:bldP spid="53" grpId="0" animBg="1"/>
      <p:bldP spid="54"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24377650" cy="13716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0" y="0"/>
            <a:ext cx="16002000" cy="137160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16"/>
          <p:cNvSpPr>
            <a:spLocks noChangeArrowheads="1"/>
          </p:cNvSpPr>
          <p:nvPr/>
        </p:nvSpPr>
        <p:spPr bwMode="auto">
          <a:xfrm>
            <a:off x="16917322" y="1335942"/>
            <a:ext cx="5982298" cy="9496181"/>
          </a:xfrm>
          <a:custGeom>
            <a:avLst/>
            <a:gdLst>
              <a:gd name="T0" fmla="*/ 276203 w 285"/>
              <a:gd name="T1" fmla="*/ 40245 h 452"/>
              <a:gd name="T2" fmla="*/ 276203 w 285"/>
              <a:gd name="T3" fmla="*/ 40245 h 452"/>
              <a:gd name="T4" fmla="*/ 153062 w 285"/>
              <a:gd name="T5" fmla="*/ 0 h 452"/>
              <a:gd name="T6" fmla="*/ 60995 w 285"/>
              <a:gd name="T7" fmla="*/ 29896 h 452"/>
              <a:gd name="T8" fmla="*/ 0 w 285"/>
              <a:gd name="T9" fmla="*/ 151781 h 452"/>
              <a:gd name="T10" fmla="*/ 92068 w 285"/>
              <a:gd name="T11" fmla="*/ 151781 h 452"/>
              <a:gd name="T12" fmla="*/ 111632 w 285"/>
              <a:gd name="T13" fmla="*/ 101187 h 452"/>
              <a:gd name="T14" fmla="*/ 163420 w 285"/>
              <a:gd name="T15" fmla="*/ 80490 h 452"/>
              <a:gd name="T16" fmla="*/ 215208 w 285"/>
              <a:gd name="T17" fmla="*/ 101187 h 452"/>
              <a:gd name="T18" fmla="*/ 224415 w 285"/>
              <a:gd name="T19" fmla="*/ 141432 h 452"/>
              <a:gd name="T20" fmla="*/ 215208 w 285"/>
              <a:gd name="T21" fmla="*/ 182827 h 452"/>
              <a:gd name="T22" fmla="*/ 193342 w 285"/>
              <a:gd name="T23" fmla="*/ 202374 h 452"/>
              <a:gd name="T24" fmla="*/ 121990 w 285"/>
              <a:gd name="T25" fmla="*/ 264466 h 452"/>
              <a:gd name="T26" fmla="*/ 102425 w 285"/>
              <a:gd name="T27" fmla="*/ 335757 h 452"/>
              <a:gd name="T28" fmla="*/ 111632 w 285"/>
              <a:gd name="T29" fmla="*/ 346106 h 452"/>
              <a:gd name="T30" fmla="*/ 182984 w 285"/>
              <a:gd name="T31" fmla="*/ 346106 h 452"/>
              <a:gd name="T32" fmla="*/ 193342 w 285"/>
              <a:gd name="T33" fmla="*/ 335757 h 452"/>
              <a:gd name="T34" fmla="*/ 204851 w 285"/>
              <a:gd name="T35" fmla="*/ 304711 h 452"/>
              <a:gd name="T36" fmla="*/ 224415 w 285"/>
              <a:gd name="T37" fmla="*/ 274815 h 452"/>
              <a:gd name="T38" fmla="*/ 255488 w 285"/>
              <a:gd name="T39" fmla="*/ 254118 h 452"/>
              <a:gd name="T40" fmla="*/ 306125 w 285"/>
              <a:gd name="T41" fmla="*/ 213873 h 452"/>
              <a:gd name="T42" fmla="*/ 326840 w 285"/>
              <a:gd name="T43" fmla="*/ 141432 h 452"/>
              <a:gd name="T44" fmla="*/ 276203 w 285"/>
              <a:gd name="T45" fmla="*/ 40245 h 452"/>
              <a:gd name="T46" fmla="*/ 153062 w 285"/>
              <a:gd name="T47" fmla="*/ 396700 h 452"/>
              <a:gd name="T48" fmla="*/ 153062 w 285"/>
              <a:gd name="T49" fmla="*/ 396700 h 452"/>
              <a:gd name="T50" fmla="*/ 92068 w 285"/>
              <a:gd name="T51" fmla="*/ 457642 h 452"/>
              <a:gd name="T52" fmla="*/ 153062 w 285"/>
              <a:gd name="T53" fmla="*/ 518584 h 452"/>
              <a:gd name="T54" fmla="*/ 215208 w 285"/>
              <a:gd name="T55" fmla="*/ 457642 h 452"/>
              <a:gd name="T56" fmla="*/ 153062 w 285"/>
              <a:gd name="T57" fmla="*/ 396700 h 4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85" h="452">
                <a:moveTo>
                  <a:pt x="240" y="35"/>
                </a:moveTo>
                <a:lnTo>
                  <a:pt x="240" y="35"/>
                </a:lnTo>
                <a:cubicBezTo>
                  <a:pt x="213" y="8"/>
                  <a:pt x="178" y="0"/>
                  <a:pt x="133" y="0"/>
                </a:cubicBezTo>
                <a:cubicBezTo>
                  <a:pt x="106" y="0"/>
                  <a:pt x="80" y="8"/>
                  <a:pt x="53" y="26"/>
                </a:cubicBezTo>
                <a:cubicBezTo>
                  <a:pt x="18" y="44"/>
                  <a:pt x="0" y="79"/>
                  <a:pt x="0" y="132"/>
                </a:cubicBezTo>
                <a:cubicBezTo>
                  <a:pt x="80" y="132"/>
                  <a:pt x="80" y="132"/>
                  <a:pt x="80" y="132"/>
                </a:cubicBezTo>
                <a:cubicBezTo>
                  <a:pt x="80" y="123"/>
                  <a:pt x="89" y="106"/>
                  <a:pt x="97" y="88"/>
                </a:cubicBezTo>
                <a:cubicBezTo>
                  <a:pt x="106" y="79"/>
                  <a:pt x="115" y="70"/>
                  <a:pt x="142" y="70"/>
                </a:cubicBezTo>
                <a:cubicBezTo>
                  <a:pt x="159" y="70"/>
                  <a:pt x="178" y="79"/>
                  <a:pt x="187" y="88"/>
                </a:cubicBezTo>
                <a:cubicBezTo>
                  <a:pt x="195" y="97"/>
                  <a:pt x="195" y="114"/>
                  <a:pt x="195" y="123"/>
                </a:cubicBezTo>
                <a:cubicBezTo>
                  <a:pt x="195" y="141"/>
                  <a:pt x="195" y="151"/>
                  <a:pt x="187" y="159"/>
                </a:cubicBezTo>
                <a:cubicBezTo>
                  <a:pt x="178" y="167"/>
                  <a:pt x="178" y="167"/>
                  <a:pt x="168" y="176"/>
                </a:cubicBezTo>
                <a:cubicBezTo>
                  <a:pt x="168" y="176"/>
                  <a:pt x="124" y="204"/>
                  <a:pt x="106" y="230"/>
                </a:cubicBezTo>
                <a:cubicBezTo>
                  <a:pt x="97" y="239"/>
                  <a:pt x="89" y="265"/>
                  <a:pt x="89" y="292"/>
                </a:cubicBezTo>
                <a:cubicBezTo>
                  <a:pt x="89" y="292"/>
                  <a:pt x="89" y="301"/>
                  <a:pt x="97" y="301"/>
                </a:cubicBezTo>
                <a:cubicBezTo>
                  <a:pt x="106" y="301"/>
                  <a:pt x="159" y="301"/>
                  <a:pt x="159" y="301"/>
                </a:cubicBezTo>
                <a:cubicBezTo>
                  <a:pt x="168" y="301"/>
                  <a:pt x="168" y="292"/>
                  <a:pt x="168" y="292"/>
                </a:cubicBezTo>
                <a:cubicBezTo>
                  <a:pt x="168" y="283"/>
                  <a:pt x="168" y="274"/>
                  <a:pt x="178" y="265"/>
                </a:cubicBezTo>
                <a:cubicBezTo>
                  <a:pt x="178" y="257"/>
                  <a:pt x="187" y="248"/>
                  <a:pt x="195" y="239"/>
                </a:cubicBezTo>
                <a:cubicBezTo>
                  <a:pt x="222" y="221"/>
                  <a:pt x="222" y="221"/>
                  <a:pt x="222" y="221"/>
                </a:cubicBezTo>
                <a:cubicBezTo>
                  <a:pt x="240" y="204"/>
                  <a:pt x="257" y="195"/>
                  <a:pt x="266" y="186"/>
                </a:cubicBezTo>
                <a:cubicBezTo>
                  <a:pt x="275" y="167"/>
                  <a:pt x="284" y="151"/>
                  <a:pt x="284" y="123"/>
                </a:cubicBezTo>
                <a:cubicBezTo>
                  <a:pt x="284" y="79"/>
                  <a:pt x="275" y="53"/>
                  <a:pt x="240" y="35"/>
                </a:cubicBezTo>
                <a:close/>
                <a:moveTo>
                  <a:pt x="133" y="345"/>
                </a:moveTo>
                <a:lnTo>
                  <a:pt x="133" y="345"/>
                </a:lnTo>
                <a:cubicBezTo>
                  <a:pt x="106" y="345"/>
                  <a:pt x="80" y="363"/>
                  <a:pt x="80" y="398"/>
                </a:cubicBezTo>
                <a:cubicBezTo>
                  <a:pt x="80" y="425"/>
                  <a:pt x="106" y="442"/>
                  <a:pt x="133" y="451"/>
                </a:cubicBezTo>
                <a:cubicBezTo>
                  <a:pt x="159" y="451"/>
                  <a:pt x="187" y="425"/>
                  <a:pt x="187" y="398"/>
                </a:cubicBezTo>
                <a:cubicBezTo>
                  <a:pt x="187" y="372"/>
                  <a:pt x="168" y="345"/>
                  <a:pt x="133" y="345"/>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endParaRPr lang="en-IN"/>
          </a:p>
        </p:txBody>
      </p:sp>
      <p:sp>
        <p:nvSpPr>
          <p:cNvPr id="5" name="TextBox 4"/>
          <p:cNvSpPr txBox="1"/>
          <p:nvPr/>
        </p:nvSpPr>
        <p:spPr>
          <a:xfrm>
            <a:off x="1186366" y="2412818"/>
            <a:ext cx="11474557" cy="6986528"/>
          </a:xfrm>
          <a:prstGeom prst="rect">
            <a:avLst/>
          </a:prstGeom>
          <a:noFill/>
        </p:spPr>
        <p:txBody>
          <a:bodyPr wrap="square" rtlCol="0">
            <a:spAutoFit/>
          </a:bodyPr>
          <a:lstStyle/>
          <a:p>
            <a:r>
              <a:rPr lang="en-IN" sz="3200" dirty="0">
                <a:solidFill>
                  <a:schemeClr val="bg1"/>
                </a:solidFill>
                <a:latin typeface="Lato Light" panose="020F0302020204030203" pitchFamily="34" charset="0"/>
              </a:rPr>
              <a:t>Climate Change &amp; “The Sixth Extinction”</a:t>
            </a:r>
          </a:p>
          <a:p>
            <a:endParaRPr lang="en-IN" sz="3200" dirty="0">
              <a:solidFill>
                <a:schemeClr val="bg1"/>
              </a:solidFill>
              <a:latin typeface="Lato Light" panose="020F0302020204030203" pitchFamily="34" charset="0"/>
            </a:endParaRPr>
          </a:p>
          <a:p>
            <a:r>
              <a:rPr lang="en-IN" sz="3200" dirty="0">
                <a:solidFill>
                  <a:schemeClr val="bg1"/>
                </a:solidFill>
                <a:latin typeface="Lato Light" panose="020F0302020204030203" pitchFamily="34" charset="0"/>
              </a:rPr>
              <a:t>And yet , from environmental disaster to war, our obsolete value system perpetuate insanity, threatening us on many fronts.</a:t>
            </a:r>
          </a:p>
          <a:p>
            <a:endParaRPr lang="en-IN" sz="3200" dirty="0">
              <a:solidFill>
                <a:schemeClr val="bg1"/>
              </a:solidFill>
              <a:latin typeface="Lato Light" panose="020F0302020204030203" pitchFamily="34" charset="0"/>
            </a:endParaRPr>
          </a:p>
          <a:p>
            <a:endParaRPr lang="en-IN" sz="3200" dirty="0">
              <a:solidFill>
                <a:schemeClr val="bg1"/>
              </a:solidFill>
              <a:latin typeface="Lato Light" panose="020F0302020204030203" pitchFamily="34" charset="0"/>
            </a:endParaRPr>
          </a:p>
          <a:p>
            <a:endParaRPr lang="en-IN" sz="3200" dirty="0">
              <a:solidFill>
                <a:schemeClr val="bg1"/>
              </a:solidFill>
              <a:latin typeface="Lato Light" panose="020F0302020204030203" pitchFamily="34" charset="0"/>
            </a:endParaRPr>
          </a:p>
          <a:p>
            <a:endParaRPr lang="en-IN" sz="3200" dirty="0">
              <a:solidFill>
                <a:schemeClr val="bg1"/>
              </a:solidFill>
              <a:latin typeface="Lato Light" panose="020F0302020204030203" pitchFamily="34" charset="0"/>
            </a:endParaRPr>
          </a:p>
          <a:p>
            <a:pPr marL="571500" indent="-571500">
              <a:buFont typeface="Arial" panose="020B0604020202020204" pitchFamily="34" charset="0"/>
              <a:buChar char="•"/>
            </a:pPr>
            <a:r>
              <a:rPr lang="en-IN" sz="3200" dirty="0">
                <a:solidFill>
                  <a:schemeClr val="bg1"/>
                </a:solidFill>
                <a:latin typeface="Lato Light" panose="020F0302020204030203" pitchFamily="34" charset="0"/>
              </a:rPr>
              <a:t> Is it the best we can do to just clean up after the fact? </a:t>
            </a:r>
          </a:p>
          <a:p>
            <a:pPr marL="571500" indent="-571500">
              <a:buFont typeface="Arial" panose="020B0604020202020204" pitchFamily="34" charset="0"/>
              <a:buChar char="•"/>
            </a:pPr>
            <a:r>
              <a:rPr lang="en-IN" sz="3200" dirty="0">
                <a:solidFill>
                  <a:schemeClr val="bg1"/>
                </a:solidFill>
                <a:latin typeface="Lato Light" panose="020F0302020204030203" pitchFamily="34" charset="0"/>
              </a:rPr>
              <a:t>Are politicians capable or even competent to manage the world around us? </a:t>
            </a:r>
          </a:p>
          <a:p>
            <a:pPr marL="571500" indent="-571500">
              <a:buFont typeface="Arial" panose="020B0604020202020204" pitchFamily="34" charset="0"/>
              <a:buChar char="•"/>
            </a:pPr>
            <a:r>
              <a:rPr lang="en-IN" sz="3200" dirty="0">
                <a:solidFill>
                  <a:schemeClr val="bg1"/>
                </a:solidFill>
                <a:latin typeface="Lato Light" panose="020F0302020204030203" pitchFamily="34" charset="0"/>
              </a:rPr>
              <a:t>Are we simply incapable of anticipating and planning for our future?</a:t>
            </a:r>
          </a:p>
          <a:p>
            <a:pPr marL="571500" indent="-571500">
              <a:buFont typeface="Arial" panose="020B0604020202020204" pitchFamily="34" charset="0"/>
              <a:buChar char="•"/>
            </a:pPr>
            <a:r>
              <a:rPr lang="en-IN" sz="3200" dirty="0">
                <a:solidFill>
                  <a:schemeClr val="bg1"/>
                </a:solidFill>
                <a:latin typeface="Lato Light" panose="020F0302020204030203" pitchFamily="34" charset="0"/>
              </a:rPr>
              <a:t>Are we maybe flawed in ways we can’t change?</a:t>
            </a:r>
          </a:p>
        </p:txBody>
      </p:sp>
    </p:spTree>
    <p:extLst>
      <p:ext uri="{BB962C8B-B14F-4D97-AF65-F5344CB8AC3E}">
        <p14:creationId xmlns:p14="http://schemas.microsoft.com/office/powerpoint/2010/main" val="203038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fade">
                                      <p:cBhvr>
                                        <p:cTn id="11" dur="600"/>
                                        <p:tgtEl>
                                          <p:spTgt spid="5">
                                            <p:txEl>
                                              <p:pRg st="2" end="2"/>
                                            </p:txEl>
                                          </p:spTgt>
                                        </p:tgtEl>
                                      </p:cBhvr>
                                    </p:animEffect>
                                    <p:anim calcmode="lin" valueType="num">
                                      <p:cBhvr>
                                        <p:cTn id="12" dur="6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3" dur="6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4" fill="hold">
                            <p:stCondLst>
                              <p:cond delay="1100"/>
                            </p:stCondLst>
                            <p:childTnLst>
                              <p:par>
                                <p:cTn id="15" presetID="47" presetClass="entr" presetSubtype="0" fill="hold" nodeType="after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anim calcmode="lin" valueType="num">
                                      <p:cBhvr>
                                        <p:cTn id="1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1600"/>
                            </p:stCondLst>
                            <p:childTnLst>
                              <p:par>
                                <p:cTn id="21" presetID="47" presetClass="entr" presetSubtype="0" fill="hold" nodeType="after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animEffect transition="in" filter="fade">
                                      <p:cBhvr>
                                        <p:cTn id="23" dur="500"/>
                                        <p:tgtEl>
                                          <p:spTgt spid="5">
                                            <p:txEl>
                                              <p:pRg st="7" end="7"/>
                                            </p:txEl>
                                          </p:spTgt>
                                        </p:tgtEl>
                                      </p:cBhvr>
                                    </p:animEffect>
                                    <p:anim calcmode="lin" valueType="num">
                                      <p:cBhvr>
                                        <p:cTn id="24"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25" dur="5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par>
                          <p:cTn id="26" fill="hold">
                            <p:stCondLst>
                              <p:cond delay="2100"/>
                            </p:stCondLst>
                            <p:childTnLst>
                              <p:par>
                                <p:cTn id="27" presetID="47" presetClass="entr" presetSubtype="0" fill="hold" nodeType="after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700"/>
                                        <p:tgtEl>
                                          <p:spTgt spid="5">
                                            <p:txEl>
                                              <p:pRg st="8" end="8"/>
                                            </p:txEl>
                                          </p:spTgt>
                                        </p:tgtEl>
                                      </p:cBhvr>
                                    </p:animEffect>
                                    <p:anim calcmode="lin" valueType="num">
                                      <p:cBhvr>
                                        <p:cTn id="30" dur="7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1" dur="7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par>
                          <p:cTn id="32" fill="hold">
                            <p:stCondLst>
                              <p:cond delay="2800"/>
                            </p:stCondLst>
                            <p:childTnLst>
                              <p:par>
                                <p:cTn id="33" presetID="47" presetClass="entr" presetSubtype="0" fill="hold" nodeType="after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animEffect transition="in" filter="fade">
                                      <p:cBhvr>
                                        <p:cTn id="35" dur="700"/>
                                        <p:tgtEl>
                                          <p:spTgt spid="5">
                                            <p:txEl>
                                              <p:pRg st="9" end="9"/>
                                            </p:txEl>
                                          </p:spTgt>
                                        </p:tgtEl>
                                      </p:cBhvr>
                                    </p:animEffect>
                                    <p:anim calcmode="lin" valueType="num">
                                      <p:cBhvr>
                                        <p:cTn id="36" dur="7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37" dur="7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par>
                          <p:cTn id="38" fill="hold">
                            <p:stCondLst>
                              <p:cond delay="3500"/>
                            </p:stCondLst>
                            <p:childTnLst>
                              <p:par>
                                <p:cTn id="39" presetID="47" presetClass="entr" presetSubtype="0" fill="hold" nodeType="after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700"/>
                                        <p:tgtEl>
                                          <p:spTgt spid="5">
                                            <p:txEl>
                                              <p:pRg st="10" end="10"/>
                                            </p:txEl>
                                          </p:spTgt>
                                        </p:tgtEl>
                                      </p:cBhvr>
                                    </p:animEffect>
                                    <p:anim calcmode="lin" valueType="num">
                                      <p:cBhvr>
                                        <p:cTn id="42" dur="7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3" dur="7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par>
                          <p:cTn id="44" fill="hold">
                            <p:stCondLst>
                              <p:cond delay="4200"/>
                            </p:stCondLst>
                            <p:childTnLst>
                              <p:par>
                                <p:cTn id="45" presetID="21" presetClass="entr" presetSubtype="1"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heel(1)">
                                      <p:cBhvr>
                                        <p:cTn id="4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30200" y="-292100"/>
            <a:ext cx="24980900" cy="14211300"/>
          </a:xfrm>
          <a:prstGeom prst="rect">
            <a:avLst/>
          </a:prstGeom>
          <a:solidFill>
            <a:srgbClr val="002060">
              <a:alpha val="79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1828434" fontAlgn="auto">
              <a:spcBef>
                <a:spcPts val="0"/>
              </a:spcBef>
              <a:spcAft>
                <a:spcPts val="0"/>
              </a:spcAft>
              <a:defRPr/>
            </a:pPr>
            <a:endParaRPr lang="en-US" dirty="0"/>
          </a:p>
        </p:txBody>
      </p:sp>
      <p:sp>
        <p:nvSpPr>
          <p:cNvPr id="28673" name="AutoShape 1"/>
          <p:cNvSpPr>
            <a:spLocks/>
          </p:cNvSpPr>
          <p:nvPr/>
        </p:nvSpPr>
        <p:spPr bwMode="auto">
          <a:xfrm>
            <a:off x="3516923" y="3944632"/>
            <a:ext cx="19233541"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defTabSz="1828434" fontAlgn="auto">
              <a:spcBef>
                <a:spcPts val="0"/>
              </a:spcBef>
              <a:spcAft>
                <a:spcPts val="0"/>
              </a:spcAft>
              <a:defRPr/>
            </a:pPr>
            <a:r>
              <a:rPr lang="es-ES" sz="12000" dirty="0">
                <a:solidFill>
                  <a:schemeClr val="bg1"/>
                </a:solidFill>
                <a:latin typeface="Exo" panose="02000503000000000000" pitchFamily="50" charset="0"/>
                <a:cs typeface="Raleway Regular"/>
              </a:rPr>
              <a:t>The Determinants of</a:t>
            </a:r>
            <a:endParaRPr lang="es-ES" dirty="0">
              <a:solidFill>
                <a:schemeClr val="bg1"/>
              </a:solidFill>
              <a:latin typeface="Exo" panose="02000503000000000000" pitchFamily="50" charset="0"/>
              <a:cs typeface="Raleway Regular"/>
            </a:endParaRPr>
          </a:p>
        </p:txBody>
      </p:sp>
      <p:sp>
        <p:nvSpPr>
          <p:cNvPr id="28674" name="AutoShape 2"/>
          <p:cNvSpPr>
            <a:spLocks/>
          </p:cNvSpPr>
          <p:nvPr/>
        </p:nvSpPr>
        <p:spPr bwMode="auto">
          <a:xfrm>
            <a:off x="7018338" y="5703888"/>
            <a:ext cx="158067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lgn="r" defTabSz="1828434" fontAlgn="auto">
              <a:spcBef>
                <a:spcPts val="0"/>
              </a:spcBef>
              <a:spcAft>
                <a:spcPts val="0"/>
              </a:spcAft>
              <a:defRPr/>
            </a:pPr>
            <a:r>
              <a:rPr lang="es-ES" sz="12000" dirty="0">
                <a:solidFill>
                  <a:schemeClr val="bg1"/>
                </a:solidFill>
                <a:latin typeface="Exo" panose="02000503000000000000" pitchFamily="50" charset="0"/>
                <a:cs typeface="Raleway Regular"/>
              </a:rPr>
              <a:t>Behaviour</a:t>
            </a:r>
            <a:endParaRPr lang="es-ES" dirty="0">
              <a:solidFill>
                <a:schemeClr val="bg1"/>
              </a:solidFill>
              <a:latin typeface="Exo" panose="02000503000000000000" pitchFamily="50" charset="0"/>
              <a:cs typeface="Raleway Regular"/>
            </a:endParaRPr>
          </a:p>
        </p:txBody>
      </p:sp>
      <p:sp>
        <p:nvSpPr>
          <p:cNvPr id="28677" name="Line 5"/>
          <p:cNvSpPr>
            <a:spLocks noChangeShapeType="1"/>
          </p:cNvSpPr>
          <p:nvPr/>
        </p:nvSpPr>
        <p:spPr bwMode="auto">
          <a:xfrm>
            <a:off x="8757138" y="7910513"/>
            <a:ext cx="13898075" cy="0"/>
          </a:xfrm>
          <a:prstGeom prst="line">
            <a:avLst/>
          </a:prstGeom>
          <a:noFill/>
          <a:ln w="25400" cap="flat" cmpd="sng">
            <a:solidFill>
              <a:schemeClr val="bg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28434" fontAlgn="auto">
              <a:spcBef>
                <a:spcPts val="0"/>
              </a:spcBef>
              <a:spcAft>
                <a:spcPts val="0"/>
              </a:spcAft>
              <a:defRPr/>
            </a:pPr>
            <a:endParaRPr lang="es-ES" sz="6000" dirty="0">
              <a:effectLst>
                <a:outerShdw blurRad="38100" dist="38100" dir="2700000" algn="tl">
                  <a:srgbClr val="DDDDDD"/>
                </a:outerShdw>
              </a:effectLst>
              <a:latin typeface="Gill Sans" charset="0"/>
              <a:ea typeface="+mn-ea"/>
              <a:cs typeface="Gill Sans" charset="0"/>
              <a:sym typeface="Gill Sans" charset="0"/>
            </a:endParaRPr>
          </a:p>
        </p:txBody>
      </p:sp>
      <p:sp>
        <p:nvSpPr>
          <p:cNvPr id="28678" name="Line 6"/>
          <p:cNvSpPr>
            <a:spLocks noChangeShapeType="1"/>
          </p:cNvSpPr>
          <p:nvPr/>
        </p:nvSpPr>
        <p:spPr bwMode="auto">
          <a:xfrm>
            <a:off x="8634046" y="3813175"/>
            <a:ext cx="14021168" cy="0"/>
          </a:xfrm>
          <a:prstGeom prst="line">
            <a:avLst/>
          </a:prstGeom>
          <a:noFill/>
          <a:ln w="25400" cap="flat" cmpd="sng">
            <a:solidFill>
              <a:schemeClr val="bg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1828434" fontAlgn="auto">
              <a:spcBef>
                <a:spcPts val="0"/>
              </a:spcBef>
              <a:spcAft>
                <a:spcPts val="0"/>
              </a:spcAft>
              <a:defRPr/>
            </a:pPr>
            <a:endParaRPr lang="es-ES" sz="6000" dirty="0">
              <a:effectLst>
                <a:outerShdw blurRad="38100" dist="38100" dir="2700000" algn="tl">
                  <a:srgbClr val="DDDDDD"/>
                </a:outerShdw>
              </a:effectLst>
              <a:latin typeface="Gill Sans" charset="0"/>
              <a:ea typeface="+mn-ea"/>
              <a:cs typeface="Gill Sans" charset="0"/>
              <a:sym typeface="Gill Sans" charset="0"/>
            </a:endParaRPr>
          </a:p>
        </p:txBody>
      </p:sp>
    </p:spTree>
    <p:extLst>
      <p:ext uri="{BB962C8B-B14F-4D97-AF65-F5344CB8AC3E}">
        <p14:creationId xmlns:p14="http://schemas.microsoft.com/office/powerpoint/2010/main" val="2250709439"/>
      </p:ext>
    </p:extLst>
  </p:cSld>
  <p:clrMapOvr>
    <a:masterClrMapping/>
  </p:clrMapOvr>
  <p:transition spd="slow" advClick="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wipe(left)">
                                      <p:cBhvr>
                                        <p:cTn id="7" dur="500"/>
                                        <p:tgtEl>
                                          <p:spTgt spid="28678"/>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8677"/>
                                        </p:tgtEl>
                                        <p:attrNameLst>
                                          <p:attrName>style.visibility</p:attrName>
                                        </p:attrNameLst>
                                      </p:cBhvr>
                                      <p:to>
                                        <p:strVal val="visible"/>
                                      </p:to>
                                    </p:set>
                                    <p:animEffect transition="in" filter="wipe(left)">
                                      <p:cBhvr>
                                        <p:cTn id="11" dur="500"/>
                                        <p:tgtEl>
                                          <p:spTgt spid="28677"/>
                                        </p:tgtEl>
                                      </p:cBhvr>
                                    </p:animEffect>
                                  </p:childTnLst>
                                </p:cTn>
                              </p:par>
                            </p:childTnLst>
                          </p:cTn>
                        </p:par>
                        <p:par>
                          <p:cTn id="12" fill="hold" nodeType="afterGroup">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28673"/>
                                        </p:tgtEl>
                                        <p:attrNameLst>
                                          <p:attrName>style.visibility</p:attrName>
                                        </p:attrNameLst>
                                      </p:cBhvr>
                                      <p:to>
                                        <p:strVal val="visible"/>
                                      </p:to>
                                    </p:set>
                                    <p:anim calcmode="lin" valueType="num">
                                      <p:cBhvr additive="base">
                                        <p:cTn id="15" dur="500" fill="hold"/>
                                        <p:tgtEl>
                                          <p:spTgt spid="28673"/>
                                        </p:tgtEl>
                                        <p:attrNameLst>
                                          <p:attrName>ppt_x</p:attrName>
                                        </p:attrNameLst>
                                      </p:cBhvr>
                                      <p:tavLst>
                                        <p:tav tm="0">
                                          <p:val>
                                            <p:strVal val="1+#ppt_w/2"/>
                                          </p:val>
                                        </p:tav>
                                        <p:tav tm="100000">
                                          <p:val>
                                            <p:strVal val="#ppt_x"/>
                                          </p:val>
                                        </p:tav>
                                      </p:tavLst>
                                    </p:anim>
                                    <p:anim calcmode="lin" valueType="num">
                                      <p:cBhvr additive="base">
                                        <p:cTn id="16" dur="500" fill="hold"/>
                                        <p:tgtEl>
                                          <p:spTgt spid="28673"/>
                                        </p:tgtEl>
                                        <p:attrNameLst>
                                          <p:attrName>ppt_y</p:attrName>
                                        </p:attrNameLst>
                                      </p:cBhvr>
                                      <p:tavLst>
                                        <p:tav tm="0">
                                          <p:val>
                                            <p:strVal val="#ppt_y"/>
                                          </p:val>
                                        </p:tav>
                                        <p:tav tm="100000">
                                          <p:val>
                                            <p:strVal val="#ppt_y"/>
                                          </p:val>
                                        </p:tav>
                                      </p:tavLst>
                                    </p:anim>
                                  </p:childTnLst>
                                </p:cTn>
                              </p:par>
                            </p:childTnLst>
                          </p:cTn>
                        </p:par>
                        <p:par>
                          <p:cTn id="17" fill="hold" nodeType="afterGroup">
                            <p:stCondLst>
                              <p:cond delay="1500"/>
                            </p:stCondLst>
                            <p:childTnLst>
                              <p:par>
                                <p:cTn id="18" presetID="2" presetClass="entr" presetSubtype="2" fill="hold" grpId="0" nodeType="afterEffect">
                                  <p:stCondLst>
                                    <p:cond delay="0"/>
                                  </p:stCondLst>
                                  <p:childTnLst>
                                    <p:set>
                                      <p:cBhvr>
                                        <p:cTn id="19" dur="1" fill="hold">
                                          <p:stCondLst>
                                            <p:cond delay="0"/>
                                          </p:stCondLst>
                                        </p:cTn>
                                        <p:tgtEl>
                                          <p:spTgt spid="28674"/>
                                        </p:tgtEl>
                                        <p:attrNameLst>
                                          <p:attrName>style.visibility</p:attrName>
                                        </p:attrNameLst>
                                      </p:cBhvr>
                                      <p:to>
                                        <p:strVal val="visible"/>
                                      </p:to>
                                    </p:set>
                                    <p:anim calcmode="lin" valueType="num">
                                      <p:cBhvr additive="base">
                                        <p:cTn id="20" dur="500" fill="hold"/>
                                        <p:tgtEl>
                                          <p:spTgt spid="28674"/>
                                        </p:tgtEl>
                                        <p:attrNameLst>
                                          <p:attrName>ppt_x</p:attrName>
                                        </p:attrNameLst>
                                      </p:cBhvr>
                                      <p:tavLst>
                                        <p:tav tm="0">
                                          <p:val>
                                            <p:strVal val="1+#ppt_w/2"/>
                                          </p:val>
                                        </p:tav>
                                        <p:tav tm="100000">
                                          <p:val>
                                            <p:strVal val="#ppt_x"/>
                                          </p:val>
                                        </p:tav>
                                      </p:tavLst>
                                    </p:anim>
                                    <p:anim calcmode="lin" valueType="num">
                                      <p:cBhvr additive="base">
                                        <p:cTn id="21"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3" grpId="0" autoUpdateAnimBg="0"/>
      <p:bldP spid="2867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p:cNvSpPr/>
          <p:nvPr/>
        </p:nvSpPr>
        <p:spPr>
          <a:xfrm>
            <a:off x="0" y="0"/>
            <a:ext cx="24377650" cy="13716000"/>
          </a:xfrm>
          <a:prstGeom prst="rect">
            <a:avLst/>
          </a:prstGeom>
          <a:gradFill flip="none" rotWithShape="1">
            <a:gsLst>
              <a:gs pos="0">
                <a:schemeClr val="accent1">
                  <a:lumMod val="5000"/>
                  <a:lumOff val="95000"/>
                </a:schemeClr>
              </a:gs>
              <a:gs pos="83000">
                <a:schemeClr val="bg1">
                  <a:lumMod val="75000"/>
                </a:schemeClr>
              </a:gs>
              <a:gs pos="100000">
                <a:schemeClr val="bg1">
                  <a:lumMod val="5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516922"/>
            <a:ext cx="12567997" cy="10322170"/>
          </a:xfrm>
          <a:prstGeom prst="rect">
            <a:avLst/>
          </a:prstGeom>
          <a:effectLst>
            <a:outerShdw blurRad="50800" dist="38100" dir="18900000" algn="bl" rotWithShape="0">
              <a:prstClr val="black">
                <a:alpha val="40000"/>
              </a:prstClr>
            </a:outerShdw>
          </a:effectLst>
        </p:spPr>
      </p:pic>
      <p:sp>
        <p:nvSpPr>
          <p:cNvPr id="5" name="TextBox 4"/>
          <p:cNvSpPr txBox="1"/>
          <p:nvPr/>
        </p:nvSpPr>
        <p:spPr>
          <a:xfrm>
            <a:off x="11043140" y="12007812"/>
            <a:ext cx="10049033" cy="1261884"/>
          </a:xfrm>
          <a:prstGeom prst="rect">
            <a:avLst/>
          </a:prstGeom>
          <a:noFill/>
        </p:spPr>
        <p:txBody>
          <a:bodyPr wrap="none" rtlCol="0">
            <a:spAutoFit/>
          </a:bodyPr>
          <a:lstStyle/>
          <a:p>
            <a:r>
              <a:rPr lang="en-IN" sz="4000" b="1" dirty="0">
                <a:latin typeface="Segoe UI Light" panose="020B0502040204020203" pitchFamily="34" charset="0"/>
                <a:cs typeface="Segoe UI Light" panose="020B0502040204020203" pitchFamily="34" charset="0"/>
              </a:rPr>
              <a:t>Henry, </a:t>
            </a:r>
            <a:r>
              <a:rPr lang="en-IN" sz="4000" b="1" dirty="0" err="1">
                <a:latin typeface="Segoe UI Light" panose="020B0502040204020203" pitchFamily="34" charset="0"/>
                <a:cs typeface="Segoe UI Light" panose="020B0502040204020203" pitchFamily="34" charset="0"/>
              </a:rPr>
              <a:t>Schilinger</a:t>
            </a:r>
            <a:r>
              <a:rPr lang="en-IN" sz="4000" b="1" dirty="0">
                <a:latin typeface="Segoe UI Light" panose="020B0502040204020203" pitchFamily="34" charset="0"/>
                <a:cs typeface="Segoe UI Light" panose="020B0502040204020203" pitchFamily="34" charset="0"/>
              </a:rPr>
              <a:t> Jr., PhD</a:t>
            </a:r>
          </a:p>
          <a:p>
            <a:r>
              <a:rPr lang="en-IN" dirty="0">
                <a:latin typeface="Segoe UI Light" panose="020B0502040204020203" pitchFamily="34" charset="0"/>
                <a:cs typeface="Segoe UI Light" panose="020B0502040204020203" pitchFamily="34" charset="0"/>
              </a:rPr>
              <a:t>	Dept. of Psychology – Cal State University</a:t>
            </a:r>
          </a:p>
        </p:txBody>
      </p:sp>
      <p:sp>
        <p:nvSpPr>
          <p:cNvPr id="6" name="TextBox 5"/>
          <p:cNvSpPr txBox="1"/>
          <p:nvPr/>
        </p:nvSpPr>
        <p:spPr>
          <a:xfrm>
            <a:off x="9319847" y="1130326"/>
            <a:ext cx="14067692" cy="8956298"/>
          </a:xfrm>
          <a:prstGeom prst="rect">
            <a:avLst/>
          </a:prstGeom>
          <a:noFill/>
        </p:spPr>
        <p:txBody>
          <a:bodyPr wrap="square" rtlCol="0">
            <a:spAutoFit/>
          </a:bodyPr>
          <a:lstStyle/>
          <a:p>
            <a:r>
              <a:rPr lang="en-IN" sz="3200" dirty="0">
                <a:latin typeface="Lato Light" panose="020F0302020204030203" pitchFamily="34" charset="0"/>
              </a:rPr>
              <a:t>Technology impacts human life . We need </a:t>
            </a:r>
            <a:r>
              <a:rPr lang="en-IN" sz="3200" b="1" dirty="0">
                <a:latin typeface="Lato Light" panose="020F0302020204030203" pitchFamily="34" charset="0"/>
              </a:rPr>
              <a:t>Technology of Behaviour</a:t>
            </a:r>
            <a:endParaRPr lang="en-IN" sz="3200" dirty="0">
              <a:latin typeface="Lato Light" panose="020F0302020204030203" pitchFamily="34" charset="0"/>
            </a:endParaRPr>
          </a:p>
          <a:p>
            <a:endParaRPr lang="en-IN" sz="3200" b="1" i="1" dirty="0">
              <a:latin typeface="Lato Light" panose="020F0302020204030203" pitchFamily="34" charset="0"/>
            </a:endParaRPr>
          </a:p>
          <a:p>
            <a:endParaRPr lang="en-IN" sz="3200" b="1" i="1" dirty="0">
              <a:latin typeface="Lato Light" panose="020F0302020204030203" pitchFamily="34" charset="0"/>
            </a:endParaRPr>
          </a:p>
          <a:p>
            <a:r>
              <a:rPr lang="en-IN" sz="3200" b="1" i="1" dirty="0">
                <a:latin typeface="Lato Light" panose="020F0302020204030203" pitchFamily="34" charset="0"/>
              </a:rPr>
              <a:t>“</a:t>
            </a:r>
            <a:r>
              <a:rPr lang="en-IN" sz="3200" i="1" dirty="0">
                <a:latin typeface="Lato Light" panose="020F0302020204030203" pitchFamily="34" charset="0"/>
              </a:rPr>
              <a:t>I have 3 children &amp; they were all raised in the same environment &amp; they all turned out to be different from each other”</a:t>
            </a:r>
            <a:endParaRPr lang="en-IN" sz="3200" dirty="0">
              <a:latin typeface="Lato Light" panose="020F0302020204030203" pitchFamily="34" charset="0"/>
            </a:endParaRPr>
          </a:p>
          <a:p>
            <a:endParaRPr lang="en-IN" sz="3200" dirty="0">
              <a:latin typeface="Lato Light" panose="020F0302020204030203" pitchFamily="34" charset="0"/>
            </a:endParaRPr>
          </a:p>
          <a:p>
            <a:r>
              <a:rPr lang="en-IN" sz="3200" i="1" dirty="0">
                <a:latin typeface="Lato Light" panose="020F0302020204030203" pitchFamily="34" charset="0"/>
              </a:rPr>
              <a:t>“I think the most parsimonious explanation we can have for what constitutes beauty to a given individual has to come from that individual’s environments; the culture they’re raised in”</a:t>
            </a:r>
          </a:p>
          <a:p>
            <a:endParaRPr lang="en-IN" sz="3200" i="1" dirty="0">
              <a:latin typeface="Lato Light" panose="020F0302020204030203" pitchFamily="34" charset="0"/>
            </a:endParaRPr>
          </a:p>
          <a:p>
            <a:r>
              <a:rPr lang="en-IN" sz="3200" b="1" dirty="0">
                <a:latin typeface="Lato Light" panose="020F0302020204030203" pitchFamily="34" charset="0"/>
              </a:rPr>
              <a:t>The notions of aesthetics &amp; beauty. </a:t>
            </a:r>
          </a:p>
          <a:p>
            <a:endParaRPr lang="en-IN" sz="3200" i="1" dirty="0">
              <a:latin typeface="Lato Light" panose="020F0302020204030203" pitchFamily="34" charset="0"/>
            </a:endParaRPr>
          </a:p>
          <a:p>
            <a:r>
              <a:rPr lang="en-IN" sz="3200" b="1" dirty="0">
                <a:latin typeface="Lato Light" panose="020F0302020204030203" pitchFamily="34" charset="0"/>
              </a:rPr>
              <a:t>Jacque Fresco</a:t>
            </a:r>
          </a:p>
          <a:p>
            <a:r>
              <a:rPr lang="en-IN" sz="3200" i="1" dirty="0">
                <a:latin typeface="Lato Light" panose="020F0302020204030203" pitchFamily="34" charset="0"/>
              </a:rPr>
              <a:t>“If you marry the most beautiful girl in the world &amp; then she became a pain in the butt, then that face become ugly to you. Beauty is all projection. There is no actual beauty”</a:t>
            </a:r>
          </a:p>
          <a:p>
            <a:endParaRPr lang="en-IN" sz="3200" dirty="0">
              <a:latin typeface="Lato Light" panose="020F0302020204030203" pitchFamily="34" charset="0"/>
            </a:endParaRPr>
          </a:p>
          <a:p>
            <a:endParaRPr lang="en-IN" sz="3200" dirty="0">
              <a:latin typeface="Lato Light" panose="020F0302020204030203" pitchFamily="34" charset="0"/>
            </a:endParaRPr>
          </a:p>
          <a:p>
            <a:endParaRPr lang="en-IN" sz="3200" dirty="0">
              <a:latin typeface="Lato Light" panose="020F0302020204030203" pitchFamily="34" charset="0"/>
            </a:endParaRPr>
          </a:p>
        </p:txBody>
      </p:sp>
    </p:spTree>
    <p:extLst>
      <p:ext uri="{BB962C8B-B14F-4D97-AF65-F5344CB8AC3E}">
        <p14:creationId xmlns:p14="http://schemas.microsoft.com/office/powerpoint/2010/main" val="40470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8" presetClass="entr" presetSubtype="12" fill="hold" nodeType="after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strips(downLeft)">
                                      <p:cBhvr>
                                        <p:cTn id="18" dur="500"/>
                                        <p:tgtEl>
                                          <p:spTgt spid="6">
                                            <p:txEl>
                                              <p:pRg st="0" end="0"/>
                                            </p:txEl>
                                          </p:spTgt>
                                        </p:tgtEl>
                                      </p:cBhvr>
                                    </p:animEffect>
                                  </p:childTnLst>
                                </p:cTn>
                              </p:par>
                            </p:childTnLst>
                          </p:cTn>
                        </p:par>
                        <p:par>
                          <p:cTn id="19" fill="hold">
                            <p:stCondLst>
                              <p:cond delay="1500"/>
                            </p:stCondLst>
                            <p:childTnLst>
                              <p:par>
                                <p:cTn id="20" presetID="18" presetClass="entr" presetSubtype="12" fill="hold"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strips(downLeft)">
                                      <p:cBhvr>
                                        <p:cTn id="22" dur="500"/>
                                        <p:tgtEl>
                                          <p:spTgt spid="6">
                                            <p:txEl>
                                              <p:pRg st="3" end="3"/>
                                            </p:txEl>
                                          </p:spTgt>
                                        </p:tgtEl>
                                      </p:cBhvr>
                                    </p:animEffect>
                                  </p:childTnLst>
                                </p:cTn>
                              </p:par>
                            </p:childTnLst>
                          </p:cTn>
                        </p:par>
                        <p:par>
                          <p:cTn id="23" fill="hold">
                            <p:stCondLst>
                              <p:cond delay="2000"/>
                            </p:stCondLst>
                            <p:childTnLst>
                              <p:par>
                                <p:cTn id="24" presetID="18" presetClass="entr" presetSubtype="12" fill="hold" nodeType="after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strips(downLeft)">
                                      <p:cBhvr>
                                        <p:cTn id="26" dur="500"/>
                                        <p:tgtEl>
                                          <p:spTgt spid="6">
                                            <p:txEl>
                                              <p:pRg st="5" end="5"/>
                                            </p:txEl>
                                          </p:spTgt>
                                        </p:tgtEl>
                                      </p:cBhvr>
                                    </p:animEffect>
                                  </p:childTnLst>
                                </p:cTn>
                              </p:par>
                            </p:childTnLst>
                          </p:cTn>
                        </p:par>
                        <p:par>
                          <p:cTn id="27" fill="hold">
                            <p:stCondLst>
                              <p:cond delay="2500"/>
                            </p:stCondLst>
                            <p:childTnLst>
                              <p:par>
                                <p:cTn id="28" presetID="18" presetClass="entr" presetSubtype="12" fill="hold" nodeType="after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strips(downLeft)">
                                      <p:cBhvr>
                                        <p:cTn id="30" dur="500"/>
                                        <p:tgtEl>
                                          <p:spTgt spid="6">
                                            <p:txEl>
                                              <p:pRg st="7" end="7"/>
                                            </p:txEl>
                                          </p:spTgt>
                                        </p:tgtEl>
                                      </p:cBhvr>
                                    </p:animEffect>
                                  </p:childTnLst>
                                </p:cTn>
                              </p:par>
                            </p:childTnLst>
                          </p:cTn>
                        </p:par>
                        <p:par>
                          <p:cTn id="31" fill="hold">
                            <p:stCondLst>
                              <p:cond delay="3000"/>
                            </p:stCondLst>
                            <p:childTnLst>
                              <p:par>
                                <p:cTn id="32" presetID="18" presetClass="entr" presetSubtype="12" fill="hold" nodeType="afterEffect">
                                  <p:stCondLst>
                                    <p:cond delay="0"/>
                                  </p:stCondLst>
                                  <p:childTnLst>
                                    <p:set>
                                      <p:cBhvr>
                                        <p:cTn id="33" dur="1" fill="hold">
                                          <p:stCondLst>
                                            <p:cond delay="0"/>
                                          </p:stCondLst>
                                        </p:cTn>
                                        <p:tgtEl>
                                          <p:spTgt spid="6">
                                            <p:txEl>
                                              <p:pRg st="9" end="9"/>
                                            </p:txEl>
                                          </p:spTgt>
                                        </p:tgtEl>
                                        <p:attrNameLst>
                                          <p:attrName>style.visibility</p:attrName>
                                        </p:attrNameLst>
                                      </p:cBhvr>
                                      <p:to>
                                        <p:strVal val="visible"/>
                                      </p:to>
                                    </p:set>
                                    <p:animEffect transition="in" filter="strips(downLeft)">
                                      <p:cBhvr>
                                        <p:cTn id="34" dur="500"/>
                                        <p:tgtEl>
                                          <p:spTgt spid="6">
                                            <p:txEl>
                                              <p:pRg st="9" end="9"/>
                                            </p:txEl>
                                          </p:spTgt>
                                        </p:tgtEl>
                                      </p:cBhvr>
                                    </p:animEffect>
                                  </p:childTnLst>
                                </p:cTn>
                              </p:par>
                            </p:childTnLst>
                          </p:cTn>
                        </p:par>
                        <p:par>
                          <p:cTn id="35" fill="hold">
                            <p:stCondLst>
                              <p:cond delay="3500"/>
                            </p:stCondLst>
                            <p:childTnLst>
                              <p:par>
                                <p:cTn id="36" presetID="18" presetClass="entr" presetSubtype="12" fill="hold" nodeType="afterEffect">
                                  <p:stCondLst>
                                    <p:cond delay="0"/>
                                  </p:stCondLst>
                                  <p:childTnLst>
                                    <p:set>
                                      <p:cBhvr>
                                        <p:cTn id="37" dur="1" fill="hold">
                                          <p:stCondLst>
                                            <p:cond delay="0"/>
                                          </p:stCondLst>
                                        </p:cTn>
                                        <p:tgtEl>
                                          <p:spTgt spid="6">
                                            <p:txEl>
                                              <p:pRg st="10" end="10"/>
                                            </p:txEl>
                                          </p:spTgt>
                                        </p:tgtEl>
                                        <p:attrNameLst>
                                          <p:attrName>style.visibility</p:attrName>
                                        </p:attrNameLst>
                                      </p:cBhvr>
                                      <p:to>
                                        <p:strVal val="visible"/>
                                      </p:to>
                                    </p:set>
                                    <p:animEffect transition="in" filter="strips(downLeft)">
                                      <p:cBhvr>
                                        <p:cTn id="38"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24377650" cy="2848708"/>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Freeform 2"/>
          <p:cNvSpPr>
            <a:spLocks noChangeArrowheads="1"/>
          </p:cNvSpPr>
          <p:nvPr/>
        </p:nvSpPr>
        <p:spPr bwMode="auto">
          <a:xfrm>
            <a:off x="4135829" y="10508430"/>
            <a:ext cx="5262341" cy="1337480"/>
          </a:xfrm>
          <a:custGeom>
            <a:avLst/>
            <a:gdLst>
              <a:gd name="T0" fmla="*/ 5208 w 8889"/>
              <a:gd name="T1" fmla="*/ 0 h 2263"/>
              <a:gd name="T2" fmla="*/ 5208 w 8889"/>
              <a:gd name="T3" fmla="*/ 0 h 2263"/>
              <a:gd name="T4" fmla="*/ 5208 w 8889"/>
              <a:gd name="T5" fmla="*/ 156 h 2263"/>
              <a:gd name="T6" fmla="*/ 5230 w 8889"/>
              <a:gd name="T7" fmla="*/ 222 h 2263"/>
              <a:gd name="T8" fmla="*/ 5296 w 8889"/>
              <a:gd name="T9" fmla="*/ 377 h 2263"/>
              <a:gd name="T10" fmla="*/ 5363 w 8889"/>
              <a:gd name="T11" fmla="*/ 621 h 2263"/>
              <a:gd name="T12" fmla="*/ 5363 w 8889"/>
              <a:gd name="T13" fmla="*/ 621 h 2263"/>
              <a:gd name="T14" fmla="*/ 5363 w 8889"/>
              <a:gd name="T15" fmla="*/ 643 h 2263"/>
              <a:gd name="T16" fmla="*/ 5363 w 8889"/>
              <a:gd name="T17" fmla="*/ 643 h 2263"/>
              <a:gd name="T18" fmla="*/ 4942 w 8889"/>
              <a:gd name="T19" fmla="*/ 975 h 2263"/>
              <a:gd name="T20" fmla="*/ 4521 w 8889"/>
              <a:gd name="T21" fmla="*/ 599 h 2263"/>
              <a:gd name="T22" fmla="*/ 4521 w 8889"/>
              <a:gd name="T23" fmla="*/ 599 h 2263"/>
              <a:gd name="T24" fmla="*/ 4609 w 8889"/>
              <a:gd name="T25" fmla="*/ 377 h 2263"/>
              <a:gd name="T26" fmla="*/ 4676 w 8889"/>
              <a:gd name="T27" fmla="*/ 244 h 2263"/>
              <a:gd name="T28" fmla="*/ 4698 w 8889"/>
              <a:gd name="T29" fmla="*/ 156 h 2263"/>
              <a:gd name="T30" fmla="*/ 4698 w 8889"/>
              <a:gd name="T31" fmla="*/ 156 h 2263"/>
              <a:gd name="T32" fmla="*/ 4698 w 8889"/>
              <a:gd name="T33" fmla="*/ 0 h 2263"/>
              <a:gd name="T34" fmla="*/ 177 w 8889"/>
              <a:gd name="T35" fmla="*/ 0 h 2263"/>
              <a:gd name="T36" fmla="*/ 0 w 8889"/>
              <a:gd name="T37" fmla="*/ 1020 h 2263"/>
              <a:gd name="T38" fmla="*/ 5496 w 8889"/>
              <a:gd name="T39" fmla="*/ 2262 h 2263"/>
              <a:gd name="T40" fmla="*/ 5961 w 8889"/>
              <a:gd name="T41" fmla="*/ 843 h 2263"/>
              <a:gd name="T42" fmla="*/ 8533 w 8889"/>
              <a:gd name="T43" fmla="*/ 843 h 2263"/>
              <a:gd name="T44" fmla="*/ 8888 w 8889"/>
              <a:gd name="T45" fmla="*/ 0 h 2263"/>
              <a:gd name="T46" fmla="*/ 5208 w 8889"/>
              <a:gd name="T47" fmla="*/ 0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889" h="2263">
                <a:moveTo>
                  <a:pt x="5208" y="0"/>
                </a:moveTo>
                <a:lnTo>
                  <a:pt x="5208" y="0"/>
                </a:lnTo>
                <a:cubicBezTo>
                  <a:pt x="5208" y="156"/>
                  <a:pt x="5208" y="156"/>
                  <a:pt x="5208" y="156"/>
                </a:cubicBezTo>
                <a:cubicBezTo>
                  <a:pt x="5230" y="222"/>
                  <a:pt x="5230" y="222"/>
                  <a:pt x="5230" y="222"/>
                </a:cubicBezTo>
                <a:cubicBezTo>
                  <a:pt x="5252" y="288"/>
                  <a:pt x="5252" y="311"/>
                  <a:pt x="5296" y="377"/>
                </a:cubicBezTo>
                <a:cubicBezTo>
                  <a:pt x="5363" y="444"/>
                  <a:pt x="5385" y="532"/>
                  <a:pt x="5363" y="621"/>
                </a:cubicBezTo>
                <a:lnTo>
                  <a:pt x="5363" y="621"/>
                </a:lnTo>
                <a:cubicBezTo>
                  <a:pt x="5363" y="643"/>
                  <a:pt x="5363" y="643"/>
                  <a:pt x="5363" y="643"/>
                </a:cubicBezTo>
                <a:lnTo>
                  <a:pt x="5363" y="643"/>
                </a:lnTo>
                <a:cubicBezTo>
                  <a:pt x="5363" y="820"/>
                  <a:pt x="5164" y="975"/>
                  <a:pt x="4942" y="975"/>
                </a:cubicBezTo>
                <a:cubicBezTo>
                  <a:pt x="4721" y="975"/>
                  <a:pt x="4521" y="798"/>
                  <a:pt x="4521" y="599"/>
                </a:cubicBezTo>
                <a:lnTo>
                  <a:pt x="4521" y="599"/>
                </a:lnTo>
                <a:cubicBezTo>
                  <a:pt x="4521" y="510"/>
                  <a:pt x="4543" y="444"/>
                  <a:pt x="4609" y="377"/>
                </a:cubicBezTo>
                <a:cubicBezTo>
                  <a:pt x="4632" y="333"/>
                  <a:pt x="4654" y="288"/>
                  <a:pt x="4676" y="244"/>
                </a:cubicBezTo>
                <a:cubicBezTo>
                  <a:pt x="4698" y="156"/>
                  <a:pt x="4698" y="156"/>
                  <a:pt x="4698" y="156"/>
                </a:cubicBezTo>
                <a:lnTo>
                  <a:pt x="4698" y="156"/>
                </a:lnTo>
                <a:cubicBezTo>
                  <a:pt x="4698" y="0"/>
                  <a:pt x="4698" y="0"/>
                  <a:pt x="4698" y="0"/>
                </a:cubicBezTo>
                <a:cubicBezTo>
                  <a:pt x="177" y="0"/>
                  <a:pt x="177" y="0"/>
                  <a:pt x="177" y="0"/>
                </a:cubicBezTo>
                <a:cubicBezTo>
                  <a:pt x="111" y="554"/>
                  <a:pt x="0" y="1020"/>
                  <a:pt x="0" y="1020"/>
                </a:cubicBezTo>
                <a:cubicBezTo>
                  <a:pt x="5496" y="2262"/>
                  <a:pt x="5496" y="2262"/>
                  <a:pt x="5496" y="2262"/>
                </a:cubicBezTo>
                <a:cubicBezTo>
                  <a:pt x="5496" y="2262"/>
                  <a:pt x="5696" y="931"/>
                  <a:pt x="5961" y="843"/>
                </a:cubicBezTo>
                <a:cubicBezTo>
                  <a:pt x="6250" y="731"/>
                  <a:pt x="8001" y="1486"/>
                  <a:pt x="8533" y="843"/>
                </a:cubicBezTo>
                <a:cubicBezTo>
                  <a:pt x="8754" y="554"/>
                  <a:pt x="8866" y="244"/>
                  <a:pt x="8888" y="0"/>
                </a:cubicBezTo>
                <a:lnTo>
                  <a:pt x="5208" y="0"/>
                </a:lnTo>
              </a:path>
            </a:pathLst>
          </a:custGeom>
          <a:solidFill>
            <a:schemeClr val="accent5"/>
          </a:solidFill>
          <a:ln>
            <a:noFill/>
          </a:ln>
          <a:effectLst/>
        </p:spPr>
        <p:txBody>
          <a:bodyPr wrap="none" lIns="243785" tIns="121892" rIns="243785" bIns="121892" anchor="ctr"/>
          <a:lstStyle/>
          <a:p>
            <a:endParaRPr lang="en-US" dirty="0"/>
          </a:p>
        </p:txBody>
      </p:sp>
      <p:grpSp>
        <p:nvGrpSpPr>
          <p:cNvPr id="14" name="Group 13"/>
          <p:cNvGrpSpPr/>
          <p:nvPr/>
        </p:nvGrpSpPr>
        <p:grpSpPr>
          <a:xfrm>
            <a:off x="3467264" y="8632829"/>
            <a:ext cx="6811012" cy="1611766"/>
            <a:chOff x="1734083" y="4316414"/>
            <a:chExt cx="3406393" cy="805883"/>
          </a:xfrm>
        </p:grpSpPr>
        <p:sp>
          <p:nvSpPr>
            <p:cNvPr id="59" name="Freeform 5"/>
            <p:cNvSpPr>
              <a:spLocks noChangeArrowheads="1"/>
            </p:cNvSpPr>
            <p:nvPr/>
          </p:nvSpPr>
          <p:spPr bwMode="auto">
            <a:xfrm>
              <a:off x="1734083" y="4316414"/>
              <a:ext cx="1317887" cy="805883"/>
            </a:xfrm>
            <a:custGeom>
              <a:avLst/>
              <a:gdLst>
                <a:gd name="T0" fmla="*/ 1751 w 4456"/>
                <a:gd name="T1" fmla="*/ 0 h 2727"/>
                <a:gd name="T2" fmla="*/ 1751 w 4456"/>
                <a:gd name="T3" fmla="*/ 0 h 2727"/>
                <a:gd name="T4" fmla="*/ 1751 w 4456"/>
                <a:gd name="T5" fmla="*/ 112 h 2727"/>
                <a:gd name="T6" fmla="*/ 1773 w 4456"/>
                <a:gd name="T7" fmla="*/ 200 h 2727"/>
                <a:gd name="T8" fmla="*/ 1840 w 4456"/>
                <a:gd name="T9" fmla="*/ 333 h 2727"/>
                <a:gd name="T10" fmla="*/ 1906 w 4456"/>
                <a:gd name="T11" fmla="*/ 577 h 2727"/>
                <a:gd name="T12" fmla="*/ 1906 w 4456"/>
                <a:gd name="T13" fmla="*/ 577 h 2727"/>
                <a:gd name="T14" fmla="*/ 1906 w 4456"/>
                <a:gd name="T15" fmla="*/ 599 h 2727"/>
                <a:gd name="T16" fmla="*/ 1906 w 4456"/>
                <a:gd name="T17" fmla="*/ 599 h 2727"/>
                <a:gd name="T18" fmla="*/ 1486 w 4456"/>
                <a:gd name="T19" fmla="*/ 931 h 2727"/>
                <a:gd name="T20" fmla="*/ 1064 w 4456"/>
                <a:gd name="T21" fmla="*/ 554 h 2727"/>
                <a:gd name="T22" fmla="*/ 1064 w 4456"/>
                <a:gd name="T23" fmla="*/ 554 h 2727"/>
                <a:gd name="T24" fmla="*/ 1131 w 4456"/>
                <a:gd name="T25" fmla="*/ 333 h 2727"/>
                <a:gd name="T26" fmla="*/ 1220 w 4456"/>
                <a:gd name="T27" fmla="*/ 200 h 2727"/>
                <a:gd name="T28" fmla="*/ 1242 w 4456"/>
                <a:gd name="T29" fmla="*/ 112 h 2727"/>
                <a:gd name="T30" fmla="*/ 1242 w 4456"/>
                <a:gd name="T31" fmla="*/ 112 h 2727"/>
                <a:gd name="T32" fmla="*/ 1242 w 4456"/>
                <a:gd name="T33" fmla="*/ 0 h 2727"/>
                <a:gd name="T34" fmla="*/ 0 w 4456"/>
                <a:gd name="T35" fmla="*/ 0 h 2727"/>
                <a:gd name="T36" fmla="*/ 1220 w 4456"/>
                <a:gd name="T37" fmla="*/ 1552 h 2727"/>
                <a:gd name="T38" fmla="*/ 1374 w 4456"/>
                <a:gd name="T39" fmla="*/ 2726 h 2727"/>
                <a:gd name="T40" fmla="*/ 4455 w 4456"/>
                <a:gd name="T41" fmla="*/ 2726 h 2727"/>
                <a:gd name="T42" fmla="*/ 4455 w 4456"/>
                <a:gd name="T43" fmla="*/ 0 h 2727"/>
                <a:gd name="T44" fmla="*/ 1751 w 4456"/>
                <a:gd name="T45"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6" h="2727">
                  <a:moveTo>
                    <a:pt x="1751" y="0"/>
                  </a:moveTo>
                  <a:lnTo>
                    <a:pt x="1751" y="0"/>
                  </a:lnTo>
                  <a:cubicBezTo>
                    <a:pt x="1751" y="112"/>
                    <a:pt x="1751" y="112"/>
                    <a:pt x="1751" y="112"/>
                  </a:cubicBezTo>
                  <a:cubicBezTo>
                    <a:pt x="1773" y="200"/>
                    <a:pt x="1773" y="200"/>
                    <a:pt x="1773" y="200"/>
                  </a:cubicBezTo>
                  <a:cubicBezTo>
                    <a:pt x="1795" y="244"/>
                    <a:pt x="1795" y="266"/>
                    <a:pt x="1840" y="333"/>
                  </a:cubicBezTo>
                  <a:cubicBezTo>
                    <a:pt x="1906" y="399"/>
                    <a:pt x="1929" y="488"/>
                    <a:pt x="1906" y="577"/>
                  </a:cubicBezTo>
                  <a:lnTo>
                    <a:pt x="1906" y="577"/>
                  </a:lnTo>
                  <a:cubicBezTo>
                    <a:pt x="1906" y="599"/>
                    <a:pt x="1906" y="599"/>
                    <a:pt x="1906" y="599"/>
                  </a:cubicBezTo>
                  <a:lnTo>
                    <a:pt x="1906" y="599"/>
                  </a:lnTo>
                  <a:cubicBezTo>
                    <a:pt x="1884" y="776"/>
                    <a:pt x="1707" y="931"/>
                    <a:pt x="1486" y="931"/>
                  </a:cubicBezTo>
                  <a:cubicBezTo>
                    <a:pt x="1264" y="931"/>
                    <a:pt x="1064" y="754"/>
                    <a:pt x="1064" y="554"/>
                  </a:cubicBezTo>
                  <a:lnTo>
                    <a:pt x="1064" y="554"/>
                  </a:lnTo>
                  <a:cubicBezTo>
                    <a:pt x="1064" y="466"/>
                    <a:pt x="1086" y="399"/>
                    <a:pt x="1131" y="333"/>
                  </a:cubicBezTo>
                  <a:cubicBezTo>
                    <a:pt x="1175" y="289"/>
                    <a:pt x="1197" y="244"/>
                    <a:pt x="1220" y="200"/>
                  </a:cubicBezTo>
                  <a:cubicBezTo>
                    <a:pt x="1242" y="112"/>
                    <a:pt x="1242" y="112"/>
                    <a:pt x="1242" y="112"/>
                  </a:cubicBezTo>
                  <a:lnTo>
                    <a:pt x="1242" y="112"/>
                  </a:lnTo>
                  <a:cubicBezTo>
                    <a:pt x="1242" y="0"/>
                    <a:pt x="1242" y="0"/>
                    <a:pt x="1242" y="0"/>
                  </a:cubicBezTo>
                  <a:cubicBezTo>
                    <a:pt x="0" y="0"/>
                    <a:pt x="0" y="0"/>
                    <a:pt x="0" y="0"/>
                  </a:cubicBezTo>
                  <a:cubicBezTo>
                    <a:pt x="311" y="532"/>
                    <a:pt x="710" y="1042"/>
                    <a:pt x="1220" y="1552"/>
                  </a:cubicBezTo>
                  <a:cubicBezTo>
                    <a:pt x="1397" y="1729"/>
                    <a:pt x="1419" y="2217"/>
                    <a:pt x="1374" y="2726"/>
                  </a:cubicBezTo>
                  <a:cubicBezTo>
                    <a:pt x="4455" y="2726"/>
                    <a:pt x="4455" y="2726"/>
                    <a:pt x="4455" y="2726"/>
                  </a:cubicBezTo>
                  <a:cubicBezTo>
                    <a:pt x="4455" y="0"/>
                    <a:pt x="4455" y="0"/>
                    <a:pt x="4455" y="0"/>
                  </a:cubicBezTo>
                  <a:lnTo>
                    <a:pt x="1751" y="0"/>
                  </a:lnTo>
                </a:path>
              </a:pathLst>
            </a:custGeom>
            <a:solidFill>
              <a:schemeClr val="accent4"/>
            </a:solidFill>
            <a:ln>
              <a:noFill/>
            </a:ln>
            <a:effectLst/>
          </p:spPr>
          <p:txBody>
            <a:bodyPr wrap="none" lIns="121917" tIns="60958" rIns="121917" bIns="60958" anchor="ctr"/>
            <a:lstStyle/>
            <a:p>
              <a:endParaRPr lang="en-US" dirty="0"/>
            </a:p>
          </p:txBody>
        </p:sp>
        <p:sp>
          <p:nvSpPr>
            <p:cNvPr id="66" name="Freeform 8"/>
            <p:cNvSpPr>
              <a:spLocks noChangeArrowheads="1"/>
            </p:cNvSpPr>
            <p:nvPr/>
          </p:nvSpPr>
          <p:spPr bwMode="auto">
            <a:xfrm>
              <a:off x="3191726" y="4316414"/>
              <a:ext cx="1948750" cy="805883"/>
            </a:xfrm>
            <a:custGeom>
              <a:avLst/>
              <a:gdLst>
                <a:gd name="T0" fmla="*/ 6582 w 6583"/>
                <a:gd name="T1" fmla="*/ 0 h 2727"/>
                <a:gd name="T2" fmla="*/ 6582 w 6583"/>
                <a:gd name="T3" fmla="*/ 0 h 2727"/>
                <a:gd name="T4" fmla="*/ 0 w 6583"/>
                <a:gd name="T5" fmla="*/ 0 h 2727"/>
                <a:gd name="T6" fmla="*/ 0 w 6583"/>
                <a:gd name="T7" fmla="*/ 2726 h 2727"/>
                <a:gd name="T8" fmla="*/ 4832 w 6583"/>
                <a:gd name="T9" fmla="*/ 2726 h 2727"/>
                <a:gd name="T10" fmla="*/ 4832 w 6583"/>
                <a:gd name="T11" fmla="*/ 2726 h 2727"/>
                <a:gd name="T12" fmla="*/ 5098 w 6583"/>
                <a:gd name="T13" fmla="*/ 2726 h 2727"/>
                <a:gd name="T14" fmla="*/ 5098 w 6583"/>
                <a:gd name="T15" fmla="*/ 2305 h 2727"/>
                <a:gd name="T16" fmla="*/ 5452 w 6583"/>
                <a:gd name="T17" fmla="*/ 1995 h 2727"/>
                <a:gd name="T18" fmla="*/ 5342 w 6583"/>
                <a:gd name="T19" fmla="*/ 1662 h 2727"/>
                <a:gd name="T20" fmla="*/ 5541 w 6583"/>
                <a:gd name="T21" fmla="*/ 1264 h 2727"/>
                <a:gd name="T22" fmla="*/ 5407 w 6583"/>
                <a:gd name="T23" fmla="*/ 864 h 2727"/>
                <a:gd name="T24" fmla="*/ 5519 w 6583"/>
                <a:gd name="T25" fmla="*/ 532 h 2727"/>
                <a:gd name="T26" fmla="*/ 5585 w 6583"/>
                <a:gd name="T27" fmla="*/ 399 h 2727"/>
                <a:gd name="T28" fmla="*/ 6582 w 6583"/>
                <a:gd name="T29"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83" h="2727">
                  <a:moveTo>
                    <a:pt x="6582" y="0"/>
                  </a:moveTo>
                  <a:lnTo>
                    <a:pt x="6582" y="0"/>
                  </a:lnTo>
                  <a:cubicBezTo>
                    <a:pt x="0" y="0"/>
                    <a:pt x="0" y="0"/>
                    <a:pt x="0" y="0"/>
                  </a:cubicBezTo>
                  <a:cubicBezTo>
                    <a:pt x="0" y="2726"/>
                    <a:pt x="0" y="2726"/>
                    <a:pt x="0" y="2726"/>
                  </a:cubicBezTo>
                  <a:cubicBezTo>
                    <a:pt x="4832" y="2726"/>
                    <a:pt x="4832" y="2726"/>
                    <a:pt x="4832" y="2726"/>
                  </a:cubicBezTo>
                  <a:lnTo>
                    <a:pt x="4832" y="2726"/>
                  </a:lnTo>
                  <a:cubicBezTo>
                    <a:pt x="5098" y="2726"/>
                    <a:pt x="5098" y="2726"/>
                    <a:pt x="5098" y="2726"/>
                  </a:cubicBezTo>
                  <a:cubicBezTo>
                    <a:pt x="5098" y="2305"/>
                    <a:pt x="5098" y="2305"/>
                    <a:pt x="5098" y="2305"/>
                  </a:cubicBezTo>
                  <a:cubicBezTo>
                    <a:pt x="5098" y="2305"/>
                    <a:pt x="5385" y="2106"/>
                    <a:pt x="5452" y="1995"/>
                  </a:cubicBezTo>
                  <a:cubicBezTo>
                    <a:pt x="5541" y="1751"/>
                    <a:pt x="5342" y="1662"/>
                    <a:pt x="5342" y="1662"/>
                  </a:cubicBezTo>
                  <a:cubicBezTo>
                    <a:pt x="5342" y="1662"/>
                    <a:pt x="5651" y="1463"/>
                    <a:pt x="5541" y="1264"/>
                  </a:cubicBezTo>
                  <a:cubicBezTo>
                    <a:pt x="5496" y="1175"/>
                    <a:pt x="5407" y="864"/>
                    <a:pt x="5407" y="864"/>
                  </a:cubicBezTo>
                  <a:cubicBezTo>
                    <a:pt x="5519" y="532"/>
                    <a:pt x="5519" y="532"/>
                    <a:pt x="5519" y="532"/>
                  </a:cubicBezTo>
                  <a:cubicBezTo>
                    <a:pt x="5585" y="399"/>
                    <a:pt x="5585" y="399"/>
                    <a:pt x="5585" y="399"/>
                  </a:cubicBezTo>
                  <a:lnTo>
                    <a:pt x="6582" y="0"/>
                  </a:lnTo>
                </a:path>
              </a:pathLst>
            </a:custGeom>
            <a:solidFill>
              <a:schemeClr val="accent4"/>
            </a:solidFill>
            <a:ln>
              <a:noFill/>
            </a:ln>
            <a:effectLst/>
          </p:spPr>
          <p:txBody>
            <a:bodyPr wrap="none" lIns="121917" tIns="60958" rIns="121917" bIns="60958" anchor="ctr"/>
            <a:lstStyle/>
            <a:p>
              <a:endParaRPr lang="en-US" dirty="0"/>
            </a:p>
          </p:txBody>
        </p:sp>
      </p:grpSp>
      <p:grpSp>
        <p:nvGrpSpPr>
          <p:cNvPr id="11" name="Group 10"/>
          <p:cNvGrpSpPr/>
          <p:nvPr/>
        </p:nvGrpSpPr>
        <p:grpSpPr>
          <a:xfrm>
            <a:off x="3806772" y="3183645"/>
            <a:ext cx="5304128" cy="1428910"/>
            <a:chOff x="1903881" y="1591822"/>
            <a:chExt cx="2652755" cy="714455"/>
          </a:xfrm>
        </p:grpSpPr>
        <p:sp>
          <p:nvSpPr>
            <p:cNvPr id="61" name="Freeform 6"/>
            <p:cNvSpPr>
              <a:spLocks noChangeArrowheads="1"/>
            </p:cNvSpPr>
            <p:nvPr/>
          </p:nvSpPr>
          <p:spPr bwMode="auto">
            <a:xfrm>
              <a:off x="2475967" y="1591822"/>
              <a:ext cx="2080669" cy="714455"/>
            </a:xfrm>
            <a:custGeom>
              <a:avLst/>
              <a:gdLst>
                <a:gd name="T0" fmla="*/ 4965 w 7027"/>
                <a:gd name="T1" fmla="*/ 909 h 2418"/>
                <a:gd name="T2" fmla="*/ 4965 w 7027"/>
                <a:gd name="T3" fmla="*/ 909 h 2418"/>
                <a:gd name="T4" fmla="*/ 0 w 7027"/>
                <a:gd name="T5" fmla="*/ 842 h 2418"/>
                <a:gd name="T6" fmla="*/ 0 w 7027"/>
                <a:gd name="T7" fmla="*/ 2417 h 2418"/>
                <a:gd name="T8" fmla="*/ 3790 w 7027"/>
                <a:gd name="T9" fmla="*/ 2417 h 2418"/>
                <a:gd name="T10" fmla="*/ 3790 w 7027"/>
                <a:gd name="T11" fmla="*/ 2151 h 2418"/>
                <a:gd name="T12" fmla="*/ 3768 w 7027"/>
                <a:gd name="T13" fmla="*/ 2062 h 2418"/>
                <a:gd name="T14" fmla="*/ 3679 w 7027"/>
                <a:gd name="T15" fmla="*/ 1929 h 2418"/>
                <a:gd name="T16" fmla="*/ 3613 w 7027"/>
                <a:gd name="T17" fmla="*/ 1686 h 2418"/>
                <a:gd name="T18" fmla="*/ 3613 w 7027"/>
                <a:gd name="T19" fmla="*/ 1663 h 2418"/>
                <a:gd name="T20" fmla="*/ 3613 w 7027"/>
                <a:gd name="T21" fmla="*/ 1663 h 2418"/>
                <a:gd name="T22" fmla="*/ 4034 w 7027"/>
                <a:gd name="T23" fmla="*/ 1330 h 2418"/>
                <a:gd name="T24" fmla="*/ 4454 w 7027"/>
                <a:gd name="T25" fmla="*/ 1686 h 2418"/>
                <a:gd name="T26" fmla="*/ 4454 w 7027"/>
                <a:gd name="T27" fmla="*/ 1686 h 2418"/>
                <a:gd name="T28" fmla="*/ 4388 w 7027"/>
                <a:gd name="T29" fmla="*/ 1929 h 2418"/>
                <a:gd name="T30" fmla="*/ 4322 w 7027"/>
                <a:gd name="T31" fmla="*/ 2040 h 2418"/>
                <a:gd name="T32" fmla="*/ 4300 w 7027"/>
                <a:gd name="T33" fmla="*/ 2151 h 2418"/>
                <a:gd name="T34" fmla="*/ 4277 w 7027"/>
                <a:gd name="T35" fmla="*/ 2151 h 2418"/>
                <a:gd name="T36" fmla="*/ 4277 w 7027"/>
                <a:gd name="T37" fmla="*/ 2417 h 2418"/>
                <a:gd name="T38" fmla="*/ 7026 w 7027"/>
                <a:gd name="T39" fmla="*/ 2417 h 2418"/>
                <a:gd name="T40" fmla="*/ 4965 w 7027"/>
                <a:gd name="T41" fmla="*/ 909 h 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027" h="2418">
                  <a:moveTo>
                    <a:pt x="4965" y="909"/>
                  </a:moveTo>
                  <a:lnTo>
                    <a:pt x="4965" y="909"/>
                  </a:lnTo>
                  <a:cubicBezTo>
                    <a:pt x="2970" y="0"/>
                    <a:pt x="1286" y="200"/>
                    <a:pt x="0" y="842"/>
                  </a:cubicBezTo>
                  <a:cubicBezTo>
                    <a:pt x="0" y="2417"/>
                    <a:pt x="0" y="2417"/>
                    <a:pt x="0" y="2417"/>
                  </a:cubicBezTo>
                  <a:cubicBezTo>
                    <a:pt x="3790" y="2417"/>
                    <a:pt x="3790" y="2417"/>
                    <a:pt x="3790" y="2417"/>
                  </a:cubicBezTo>
                  <a:cubicBezTo>
                    <a:pt x="3790" y="2151"/>
                    <a:pt x="3790" y="2151"/>
                    <a:pt x="3790" y="2151"/>
                  </a:cubicBezTo>
                  <a:cubicBezTo>
                    <a:pt x="3768" y="2062"/>
                    <a:pt x="3768" y="2062"/>
                    <a:pt x="3768" y="2062"/>
                  </a:cubicBezTo>
                  <a:cubicBezTo>
                    <a:pt x="3745" y="1995"/>
                    <a:pt x="3723" y="1973"/>
                    <a:pt x="3679" y="1929"/>
                  </a:cubicBezTo>
                  <a:cubicBezTo>
                    <a:pt x="3635" y="1840"/>
                    <a:pt x="3613" y="1774"/>
                    <a:pt x="3613" y="1686"/>
                  </a:cubicBezTo>
                  <a:cubicBezTo>
                    <a:pt x="3613" y="1663"/>
                    <a:pt x="3613" y="1663"/>
                    <a:pt x="3613" y="1663"/>
                  </a:cubicBezTo>
                  <a:lnTo>
                    <a:pt x="3613" y="1663"/>
                  </a:lnTo>
                  <a:cubicBezTo>
                    <a:pt x="3635" y="1486"/>
                    <a:pt x="3812" y="1330"/>
                    <a:pt x="4034" y="1330"/>
                  </a:cubicBezTo>
                  <a:cubicBezTo>
                    <a:pt x="4277" y="1330"/>
                    <a:pt x="4454" y="1486"/>
                    <a:pt x="4454" y="1686"/>
                  </a:cubicBezTo>
                  <a:lnTo>
                    <a:pt x="4454" y="1686"/>
                  </a:lnTo>
                  <a:cubicBezTo>
                    <a:pt x="4454" y="1774"/>
                    <a:pt x="4432" y="1863"/>
                    <a:pt x="4388" y="1929"/>
                  </a:cubicBezTo>
                  <a:cubicBezTo>
                    <a:pt x="4343" y="1973"/>
                    <a:pt x="4322" y="1995"/>
                    <a:pt x="4322" y="2040"/>
                  </a:cubicBezTo>
                  <a:cubicBezTo>
                    <a:pt x="4300" y="2151"/>
                    <a:pt x="4300" y="2151"/>
                    <a:pt x="4300" y="2151"/>
                  </a:cubicBezTo>
                  <a:cubicBezTo>
                    <a:pt x="4277" y="2151"/>
                    <a:pt x="4277" y="2151"/>
                    <a:pt x="4277" y="2151"/>
                  </a:cubicBezTo>
                  <a:cubicBezTo>
                    <a:pt x="4277" y="2417"/>
                    <a:pt x="4277" y="2417"/>
                    <a:pt x="4277" y="2417"/>
                  </a:cubicBezTo>
                  <a:cubicBezTo>
                    <a:pt x="7026" y="2417"/>
                    <a:pt x="7026" y="2417"/>
                    <a:pt x="7026" y="2417"/>
                  </a:cubicBezTo>
                  <a:cubicBezTo>
                    <a:pt x="6560" y="1863"/>
                    <a:pt x="5896" y="1352"/>
                    <a:pt x="4965" y="909"/>
                  </a:cubicBezTo>
                </a:path>
              </a:pathLst>
            </a:custGeom>
            <a:solidFill>
              <a:schemeClr val="accent1"/>
            </a:solidFill>
            <a:ln>
              <a:noFill/>
            </a:ln>
            <a:effectLst/>
          </p:spPr>
          <p:txBody>
            <a:bodyPr wrap="none" lIns="121917" tIns="60958" rIns="121917" bIns="60958" anchor="ctr"/>
            <a:lstStyle/>
            <a:p>
              <a:endParaRPr lang="en-US" dirty="0"/>
            </a:p>
          </p:txBody>
        </p:sp>
        <p:sp>
          <p:nvSpPr>
            <p:cNvPr id="68" name="Freeform 11"/>
            <p:cNvSpPr>
              <a:spLocks noChangeArrowheads="1"/>
            </p:cNvSpPr>
            <p:nvPr/>
          </p:nvSpPr>
          <p:spPr bwMode="auto">
            <a:xfrm>
              <a:off x="1903881" y="1919662"/>
              <a:ext cx="432329" cy="386615"/>
            </a:xfrm>
            <a:custGeom>
              <a:avLst/>
              <a:gdLst>
                <a:gd name="T0" fmla="*/ 1462 w 1463"/>
                <a:gd name="T1" fmla="*/ 1309 h 1310"/>
                <a:gd name="T2" fmla="*/ 1462 w 1463"/>
                <a:gd name="T3" fmla="*/ 1309 h 1310"/>
                <a:gd name="T4" fmla="*/ 1462 w 1463"/>
                <a:gd name="T5" fmla="*/ 0 h 1310"/>
                <a:gd name="T6" fmla="*/ 0 w 1463"/>
                <a:gd name="T7" fmla="*/ 1309 h 1310"/>
                <a:gd name="T8" fmla="*/ 1462 w 1463"/>
                <a:gd name="T9" fmla="*/ 1309 h 1310"/>
              </a:gdLst>
              <a:ahLst/>
              <a:cxnLst>
                <a:cxn ang="0">
                  <a:pos x="T0" y="T1"/>
                </a:cxn>
                <a:cxn ang="0">
                  <a:pos x="T2" y="T3"/>
                </a:cxn>
                <a:cxn ang="0">
                  <a:pos x="T4" y="T5"/>
                </a:cxn>
                <a:cxn ang="0">
                  <a:pos x="T6" y="T7"/>
                </a:cxn>
                <a:cxn ang="0">
                  <a:pos x="T8" y="T9"/>
                </a:cxn>
              </a:cxnLst>
              <a:rect l="0" t="0" r="r" b="b"/>
              <a:pathLst>
                <a:path w="1463" h="1310">
                  <a:moveTo>
                    <a:pt x="1462" y="1309"/>
                  </a:moveTo>
                  <a:lnTo>
                    <a:pt x="1462" y="1309"/>
                  </a:lnTo>
                  <a:cubicBezTo>
                    <a:pt x="1462" y="0"/>
                    <a:pt x="1462" y="0"/>
                    <a:pt x="1462" y="0"/>
                  </a:cubicBezTo>
                  <a:cubicBezTo>
                    <a:pt x="886" y="378"/>
                    <a:pt x="377" y="821"/>
                    <a:pt x="0" y="1309"/>
                  </a:cubicBezTo>
                  <a:lnTo>
                    <a:pt x="1462" y="1309"/>
                  </a:lnTo>
                </a:path>
              </a:pathLst>
            </a:custGeom>
            <a:solidFill>
              <a:schemeClr val="accent1"/>
            </a:solidFill>
            <a:ln>
              <a:noFill/>
            </a:ln>
            <a:effectLst/>
          </p:spPr>
          <p:txBody>
            <a:bodyPr wrap="none" lIns="121917" tIns="60958" rIns="121917" bIns="60958" anchor="ctr"/>
            <a:lstStyle/>
            <a:p>
              <a:endParaRPr lang="en-US" dirty="0"/>
            </a:p>
          </p:txBody>
        </p:sp>
      </p:grpSp>
      <p:sp>
        <p:nvSpPr>
          <p:cNvPr id="69" name="Freeform 13"/>
          <p:cNvSpPr>
            <a:spLocks noChangeArrowheads="1"/>
          </p:cNvSpPr>
          <p:nvPr/>
        </p:nvSpPr>
        <p:spPr bwMode="auto">
          <a:xfrm>
            <a:off x="3007623" y="11796276"/>
            <a:ext cx="5510443" cy="1940912"/>
          </a:xfrm>
          <a:custGeom>
            <a:avLst/>
            <a:gdLst>
              <a:gd name="T0" fmla="*/ 0 w 9309"/>
              <a:gd name="T1" fmla="*/ 3279 h 3280"/>
              <a:gd name="T2" fmla="*/ 1219 w 9309"/>
              <a:gd name="T3" fmla="*/ 0 h 3280"/>
              <a:gd name="T4" fmla="*/ 7779 w 9309"/>
              <a:gd name="T5" fmla="*/ 1396 h 3280"/>
              <a:gd name="T6" fmla="*/ 7779 w 9309"/>
              <a:gd name="T7" fmla="*/ 1174 h 3280"/>
              <a:gd name="T8" fmla="*/ 9308 w 9309"/>
              <a:gd name="T9" fmla="*/ 3279 h 3280"/>
              <a:gd name="T10" fmla="*/ 0 w 9309"/>
              <a:gd name="T11" fmla="*/ 3279 h 3280"/>
            </a:gdLst>
            <a:ahLst/>
            <a:cxnLst>
              <a:cxn ang="0">
                <a:pos x="T0" y="T1"/>
              </a:cxn>
              <a:cxn ang="0">
                <a:pos x="T2" y="T3"/>
              </a:cxn>
              <a:cxn ang="0">
                <a:pos x="T4" y="T5"/>
              </a:cxn>
              <a:cxn ang="0">
                <a:pos x="T6" y="T7"/>
              </a:cxn>
              <a:cxn ang="0">
                <a:pos x="T8" y="T9"/>
              </a:cxn>
              <a:cxn ang="0">
                <a:pos x="T10" y="T11"/>
              </a:cxn>
            </a:cxnLst>
            <a:rect l="0" t="0" r="r" b="b"/>
            <a:pathLst>
              <a:path w="9309" h="3280">
                <a:moveTo>
                  <a:pt x="0" y="3279"/>
                </a:moveTo>
                <a:lnTo>
                  <a:pt x="1219" y="0"/>
                </a:lnTo>
                <a:lnTo>
                  <a:pt x="7779" y="1396"/>
                </a:lnTo>
                <a:lnTo>
                  <a:pt x="7779" y="1174"/>
                </a:lnTo>
                <a:lnTo>
                  <a:pt x="9308" y="3279"/>
                </a:lnTo>
                <a:lnTo>
                  <a:pt x="0" y="3279"/>
                </a:lnTo>
              </a:path>
            </a:pathLst>
          </a:custGeom>
          <a:solidFill>
            <a:schemeClr val="bg1">
              <a:lumMod val="50000"/>
            </a:schemeClr>
          </a:solidFill>
          <a:ln>
            <a:noFill/>
          </a:ln>
          <a:effectLst/>
        </p:spPr>
        <p:txBody>
          <a:bodyPr wrap="none" lIns="243785" tIns="121892" rIns="243785" bIns="121892" anchor="ctr"/>
          <a:lstStyle/>
          <a:p>
            <a:endParaRPr lang="en-US" dirty="0"/>
          </a:p>
        </p:txBody>
      </p:sp>
      <p:sp>
        <p:nvSpPr>
          <p:cNvPr id="70" name="Freeform 14"/>
          <p:cNvSpPr>
            <a:spLocks noChangeArrowheads="1"/>
          </p:cNvSpPr>
          <p:nvPr/>
        </p:nvSpPr>
        <p:spPr bwMode="auto">
          <a:xfrm>
            <a:off x="3728423" y="10824516"/>
            <a:ext cx="3883424" cy="1797236"/>
          </a:xfrm>
          <a:custGeom>
            <a:avLst/>
            <a:gdLst>
              <a:gd name="T0" fmla="*/ 6560 w 6561"/>
              <a:gd name="T1" fmla="*/ 3037 h 3038"/>
              <a:gd name="T2" fmla="*/ 0 w 6561"/>
              <a:gd name="T3" fmla="*/ 1641 h 3038"/>
              <a:gd name="T4" fmla="*/ 554 w 6561"/>
              <a:gd name="T5" fmla="*/ 0 h 3038"/>
              <a:gd name="T6" fmla="*/ 6560 w 6561"/>
              <a:gd name="T7" fmla="*/ 1419 h 3038"/>
              <a:gd name="T8" fmla="*/ 6560 w 6561"/>
              <a:gd name="T9" fmla="*/ 3037 h 3038"/>
            </a:gdLst>
            <a:ahLst/>
            <a:cxnLst>
              <a:cxn ang="0">
                <a:pos x="T0" y="T1"/>
              </a:cxn>
              <a:cxn ang="0">
                <a:pos x="T2" y="T3"/>
              </a:cxn>
              <a:cxn ang="0">
                <a:pos x="T4" y="T5"/>
              </a:cxn>
              <a:cxn ang="0">
                <a:pos x="T6" y="T7"/>
              </a:cxn>
              <a:cxn ang="0">
                <a:pos x="T8" y="T9"/>
              </a:cxn>
            </a:cxnLst>
            <a:rect l="0" t="0" r="r" b="b"/>
            <a:pathLst>
              <a:path w="6561" h="3038">
                <a:moveTo>
                  <a:pt x="6560" y="3037"/>
                </a:moveTo>
                <a:lnTo>
                  <a:pt x="0" y="1641"/>
                </a:lnTo>
                <a:lnTo>
                  <a:pt x="554" y="0"/>
                </a:lnTo>
                <a:lnTo>
                  <a:pt x="6560" y="1419"/>
                </a:lnTo>
                <a:lnTo>
                  <a:pt x="6560" y="3037"/>
                </a:lnTo>
              </a:path>
            </a:pathLst>
          </a:custGeom>
          <a:solidFill>
            <a:schemeClr val="bg2"/>
          </a:solidFill>
          <a:ln>
            <a:noFill/>
          </a:ln>
          <a:effectLst/>
        </p:spPr>
        <p:txBody>
          <a:bodyPr wrap="none" lIns="243785" tIns="121892" rIns="243785" bIns="121892" anchor="ctr"/>
          <a:lstStyle/>
          <a:p>
            <a:endParaRPr lang="en-US" dirty="0"/>
          </a:p>
        </p:txBody>
      </p:sp>
      <p:grpSp>
        <p:nvGrpSpPr>
          <p:cNvPr id="13" name="Group 12"/>
          <p:cNvGrpSpPr/>
          <p:nvPr/>
        </p:nvGrpSpPr>
        <p:grpSpPr>
          <a:xfrm>
            <a:off x="2968451" y="6754611"/>
            <a:ext cx="7244533" cy="1611766"/>
            <a:chOff x="1484612" y="3377305"/>
            <a:chExt cx="3623210" cy="805883"/>
          </a:xfrm>
        </p:grpSpPr>
        <p:sp>
          <p:nvSpPr>
            <p:cNvPr id="58" name="Freeform 4"/>
            <p:cNvSpPr>
              <a:spLocks noChangeArrowheads="1"/>
            </p:cNvSpPr>
            <p:nvPr/>
          </p:nvSpPr>
          <p:spPr bwMode="auto">
            <a:xfrm>
              <a:off x="2475967" y="3377305"/>
              <a:ext cx="1330949" cy="805883"/>
            </a:xfrm>
            <a:custGeom>
              <a:avLst/>
              <a:gdLst>
                <a:gd name="T0" fmla="*/ 4499 w 4500"/>
                <a:gd name="T1" fmla="*/ 0 h 2727"/>
                <a:gd name="T2" fmla="*/ 4499 w 4500"/>
                <a:gd name="T3" fmla="*/ 0 h 2727"/>
                <a:gd name="T4" fmla="*/ 0 w 4500"/>
                <a:gd name="T5" fmla="*/ 0 h 2727"/>
                <a:gd name="T6" fmla="*/ 0 w 4500"/>
                <a:gd name="T7" fmla="*/ 2726 h 2727"/>
                <a:gd name="T8" fmla="*/ 399 w 4500"/>
                <a:gd name="T9" fmla="*/ 2726 h 2727"/>
                <a:gd name="T10" fmla="*/ 399 w 4500"/>
                <a:gd name="T11" fmla="*/ 2593 h 2727"/>
                <a:gd name="T12" fmla="*/ 377 w 4500"/>
                <a:gd name="T13" fmla="*/ 2504 h 2727"/>
                <a:gd name="T14" fmla="*/ 311 w 4500"/>
                <a:gd name="T15" fmla="*/ 2349 h 2727"/>
                <a:gd name="T16" fmla="*/ 244 w 4500"/>
                <a:gd name="T17" fmla="*/ 2105 h 2727"/>
                <a:gd name="T18" fmla="*/ 244 w 4500"/>
                <a:gd name="T19" fmla="*/ 2105 h 2727"/>
                <a:gd name="T20" fmla="*/ 244 w 4500"/>
                <a:gd name="T21" fmla="*/ 2105 h 2727"/>
                <a:gd name="T22" fmla="*/ 244 w 4500"/>
                <a:gd name="T23" fmla="*/ 2105 h 2727"/>
                <a:gd name="T24" fmla="*/ 665 w 4500"/>
                <a:gd name="T25" fmla="*/ 1773 h 2727"/>
                <a:gd name="T26" fmla="*/ 1086 w 4500"/>
                <a:gd name="T27" fmla="*/ 2128 h 2727"/>
                <a:gd name="T28" fmla="*/ 1086 w 4500"/>
                <a:gd name="T29" fmla="*/ 2128 h 2727"/>
                <a:gd name="T30" fmla="*/ 997 w 4500"/>
                <a:gd name="T31" fmla="*/ 2349 h 2727"/>
                <a:gd name="T32" fmla="*/ 931 w 4500"/>
                <a:gd name="T33" fmla="*/ 2481 h 2727"/>
                <a:gd name="T34" fmla="*/ 908 w 4500"/>
                <a:gd name="T35" fmla="*/ 2593 h 2727"/>
                <a:gd name="T36" fmla="*/ 908 w 4500"/>
                <a:gd name="T37" fmla="*/ 2593 h 2727"/>
                <a:gd name="T38" fmla="*/ 908 w 4500"/>
                <a:gd name="T39" fmla="*/ 2726 h 2727"/>
                <a:gd name="T40" fmla="*/ 4499 w 4500"/>
                <a:gd name="T41" fmla="*/ 2726 h 2727"/>
                <a:gd name="T42" fmla="*/ 4499 w 4500"/>
                <a:gd name="T4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00" h="2727">
                  <a:moveTo>
                    <a:pt x="4499" y="0"/>
                  </a:moveTo>
                  <a:lnTo>
                    <a:pt x="4499" y="0"/>
                  </a:lnTo>
                  <a:cubicBezTo>
                    <a:pt x="0" y="0"/>
                    <a:pt x="0" y="0"/>
                    <a:pt x="0" y="0"/>
                  </a:cubicBezTo>
                  <a:cubicBezTo>
                    <a:pt x="0" y="2726"/>
                    <a:pt x="0" y="2726"/>
                    <a:pt x="0" y="2726"/>
                  </a:cubicBezTo>
                  <a:cubicBezTo>
                    <a:pt x="399" y="2726"/>
                    <a:pt x="399" y="2726"/>
                    <a:pt x="399" y="2726"/>
                  </a:cubicBezTo>
                  <a:cubicBezTo>
                    <a:pt x="399" y="2593"/>
                    <a:pt x="399" y="2593"/>
                    <a:pt x="399" y="2593"/>
                  </a:cubicBezTo>
                  <a:cubicBezTo>
                    <a:pt x="377" y="2504"/>
                    <a:pt x="377" y="2504"/>
                    <a:pt x="377" y="2504"/>
                  </a:cubicBezTo>
                  <a:cubicBezTo>
                    <a:pt x="355" y="2437"/>
                    <a:pt x="355" y="2416"/>
                    <a:pt x="311" y="2349"/>
                  </a:cubicBezTo>
                  <a:cubicBezTo>
                    <a:pt x="244" y="2282"/>
                    <a:pt x="222" y="2216"/>
                    <a:pt x="244" y="2105"/>
                  </a:cubicBezTo>
                  <a:lnTo>
                    <a:pt x="244" y="2105"/>
                  </a:lnTo>
                  <a:lnTo>
                    <a:pt x="244" y="2105"/>
                  </a:lnTo>
                  <a:lnTo>
                    <a:pt x="244" y="2105"/>
                  </a:lnTo>
                  <a:cubicBezTo>
                    <a:pt x="244" y="1906"/>
                    <a:pt x="443" y="1773"/>
                    <a:pt x="665" y="1773"/>
                  </a:cubicBezTo>
                  <a:cubicBezTo>
                    <a:pt x="886" y="1773"/>
                    <a:pt x="1086" y="1928"/>
                    <a:pt x="1086" y="2128"/>
                  </a:cubicBezTo>
                  <a:lnTo>
                    <a:pt x="1086" y="2128"/>
                  </a:lnTo>
                  <a:cubicBezTo>
                    <a:pt x="1086" y="2216"/>
                    <a:pt x="1064" y="2282"/>
                    <a:pt x="997" y="2349"/>
                  </a:cubicBezTo>
                  <a:cubicBezTo>
                    <a:pt x="975" y="2416"/>
                    <a:pt x="953" y="2437"/>
                    <a:pt x="931" y="2481"/>
                  </a:cubicBezTo>
                  <a:cubicBezTo>
                    <a:pt x="908" y="2593"/>
                    <a:pt x="908" y="2593"/>
                    <a:pt x="908" y="2593"/>
                  </a:cubicBezTo>
                  <a:lnTo>
                    <a:pt x="908" y="2593"/>
                  </a:lnTo>
                  <a:cubicBezTo>
                    <a:pt x="908" y="2726"/>
                    <a:pt x="908" y="2726"/>
                    <a:pt x="908" y="2726"/>
                  </a:cubicBezTo>
                  <a:cubicBezTo>
                    <a:pt x="4499" y="2726"/>
                    <a:pt x="4499" y="2726"/>
                    <a:pt x="4499" y="2726"/>
                  </a:cubicBezTo>
                  <a:lnTo>
                    <a:pt x="4499" y="0"/>
                  </a:lnTo>
                </a:path>
              </a:pathLst>
            </a:custGeom>
            <a:solidFill>
              <a:schemeClr val="accent3"/>
            </a:solidFill>
            <a:ln>
              <a:noFill/>
            </a:ln>
            <a:effectLst/>
          </p:spPr>
          <p:txBody>
            <a:bodyPr wrap="none" lIns="121917" tIns="60958" rIns="121917" bIns="60958" anchor="ctr"/>
            <a:lstStyle/>
            <a:p>
              <a:endParaRPr lang="en-US" dirty="0"/>
            </a:p>
          </p:txBody>
        </p:sp>
        <p:sp>
          <p:nvSpPr>
            <p:cNvPr id="67" name="Freeform 9"/>
            <p:cNvSpPr>
              <a:spLocks noChangeArrowheads="1"/>
            </p:cNvSpPr>
            <p:nvPr/>
          </p:nvSpPr>
          <p:spPr bwMode="auto">
            <a:xfrm>
              <a:off x="1484612" y="3377305"/>
              <a:ext cx="852904" cy="805883"/>
            </a:xfrm>
            <a:custGeom>
              <a:avLst/>
              <a:gdLst>
                <a:gd name="T0" fmla="*/ 2881 w 2882"/>
                <a:gd name="T1" fmla="*/ 0 h 2727"/>
                <a:gd name="T2" fmla="*/ 2881 w 2882"/>
                <a:gd name="T3" fmla="*/ 0 h 2727"/>
                <a:gd name="T4" fmla="*/ 22 w 2882"/>
                <a:gd name="T5" fmla="*/ 0 h 2727"/>
                <a:gd name="T6" fmla="*/ 598 w 2882"/>
                <a:gd name="T7" fmla="*/ 2726 h 2727"/>
                <a:gd name="T8" fmla="*/ 2881 w 2882"/>
                <a:gd name="T9" fmla="*/ 2726 h 2727"/>
                <a:gd name="T10" fmla="*/ 2881 w 2882"/>
                <a:gd name="T11" fmla="*/ 0 h 2727"/>
              </a:gdLst>
              <a:ahLst/>
              <a:cxnLst>
                <a:cxn ang="0">
                  <a:pos x="T0" y="T1"/>
                </a:cxn>
                <a:cxn ang="0">
                  <a:pos x="T2" y="T3"/>
                </a:cxn>
                <a:cxn ang="0">
                  <a:pos x="T4" y="T5"/>
                </a:cxn>
                <a:cxn ang="0">
                  <a:pos x="T6" y="T7"/>
                </a:cxn>
                <a:cxn ang="0">
                  <a:pos x="T8" y="T9"/>
                </a:cxn>
                <a:cxn ang="0">
                  <a:pos x="T10" y="T11"/>
                </a:cxn>
              </a:cxnLst>
              <a:rect l="0" t="0" r="r" b="b"/>
              <a:pathLst>
                <a:path w="2882" h="2727">
                  <a:moveTo>
                    <a:pt x="2881" y="0"/>
                  </a:moveTo>
                  <a:lnTo>
                    <a:pt x="2881" y="0"/>
                  </a:lnTo>
                  <a:cubicBezTo>
                    <a:pt x="22" y="0"/>
                    <a:pt x="22" y="0"/>
                    <a:pt x="22" y="0"/>
                  </a:cubicBezTo>
                  <a:cubicBezTo>
                    <a:pt x="0" y="864"/>
                    <a:pt x="133" y="1773"/>
                    <a:pt x="598" y="2726"/>
                  </a:cubicBezTo>
                  <a:cubicBezTo>
                    <a:pt x="2881" y="2726"/>
                    <a:pt x="2881" y="2726"/>
                    <a:pt x="2881" y="2726"/>
                  </a:cubicBezTo>
                  <a:lnTo>
                    <a:pt x="2881" y="0"/>
                  </a:lnTo>
                </a:path>
              </a:pathLst>
            </a:custGeom>
            <a:solidFill>
              <a:schemeClr val="accent3"/>
            </a:solidFill>
            <a:ln>
              <a:noFill/>
            </a:ln>
            <a:effectLst/>
          </p:spPr>
          <p:txBody>
            <a:bodyPr wrap="none" lIns="121917" tIns="60958" rIns="121917" bIns="60958" anchor="ctr"/>
            <a:lstStyle/>
            <a:p>
              <a:endParaRPr lang="en-US" dirty="0"/>
            </a:p>
          </p:txBody>
        </p:sp>
        <p:sp>
          <p:nvSpPr>
            <p:cNvPr id="71" name="Freeform 15"/>
            <p:cNvSpPr>
              <a:spLocks noChangeArrowheads="1"/>
            </p:cNvSpPr>
            <p:nvPr/>
          </p:nvSpPr>
          <p:spPr bwMode="auto">
            <a:xfrm>
              <a:off x="3946671" y="3377305"/>
              <a:ext cx="1161151" cy="805883"/>
            </a:xfrm>
            <a:custGeom>
              <a:avLst/>
              <a:gdLst>
                <a:gd name="T0" fmla="*/ 1927 w 3923"/>
                <a:gd name="T1" fmla="*/ 2459 h 2727"/>
                <a:gd name="T2" fmla="*/ 1927 w 3923"/>
                <a:gd name="T3" fmla="*/ 2459 h 2727"/>
                <a:gd name="T4" fmla="*/ 1839 w 3923"/>
                <a:gd name="T5" fmla="*/ 2305 h 2727"/>
                <a:gd name="T6" fmla="*/ 1772 w 3923"/>
                <a:gd name="T7" fmla="*/ 2061 h 2727"/>
                <a:gd name="T8" fmla="*/ 1772 w 3923"/>
                <a:gd name="T9" fmla="*/ 2061 h 2727"/>
                <a:gd name="T10" fmla="*/ 1772 w 3923"/>
                <a:gd name="T11" fmla="*/ 2039 h 2727"/>
                <a:gd name="T12" fmla="*/ 1772 w 3923"/>
                <a:gd name="T13" fmla="*/ 2039 h 2727"/>
                <a:gd name="T14" fmla="*/ 2194 w 3923"/>
                <a:gd name="T15" fmla="*/ 1707 h 2727"/>
                <a:gd name="T16" fmla="*/ 2615 w 3923"/>
                <a:gd name="T17" fmla="*/ 2083 h 2727"/>
                <a:gd name="T18" fmla="*/ 2615 w 3923"/>
                <a:gd name="T19" fmla="*/ 2083 h 2727"/>
                <a:gd name="T20" fmla="*/ 2549 w 3923"/>
                <a:gd name="T21" fmla="*/ 2305 h 2727"/>
                <a:gd name="T22" fmla="*/ 2482 w 3923"/>
                <a:gd name="T23" fmla="*/ 2437 h 2727"/>
                <a:gd name="T24" fmla="*/ 2460 w 3923"/>
                <a:gd name="T25" fmla="*/ 2526 h 2727"/>
                <a:gd name="T26" fmla="*/ 2438 w 3923"/>
                <a:gd name="T27" fmla="*/ 2526 h 2727"/>
                <a:gd name="T28" fmla="*/ 2438 w 3923"/>
                <a:gd name="T29" fmla="*/ 2726 h 2727"/>
                <a:gd name="T30" fmla="*/ 3922 w 3923"/>
                <a:gd name="T31" fmla="*/ 2726 h 2727"/>
                <a:gd name="T32" fmla="*/ 2925 w 3923"/>
                <a:gd name="T33" fmla="*/ 443 h 2727"/>
                <a:gd name="T34" fmla="*/ 3014 w 3923"/>
                <a:gd name="T35" fmla="*/ 0 h 2727"/>
                <a:gd name="T36" fmla="*/ 0 w 3923"/>
                <a:gd name="T37" fmla="*/ 0 h 2727"/>
                <a:gd name="T38" fmla="*/ 0 w 3923"/>
                <a:gd name="T39" fmla="*/ 466 h 2727"/>
                <a:gd name="T40" fmla="*/ 177 w 3923"/>
                <a:gd name="T41" fmla="*/ 466 h 2727"/>
                <a:gd name="T42" fmla="*/ 266 w 3923"/>
                <a:gd name="T43" fmla="*/ 443 h 2727"/>
                <a:gd name="T44" fmla="*/ 399 w 3923"/>
                <a:gd name="T45" fmla="*/ 354 h 2727"/>
                <a:gd name="T46" fmla="*/ 642 w 3923"/>
                <a:gd name="T47" fmla="*/ 288 h 2727"/>
                <a:gd name="T48" fmla="*/ 665 w 3923"/>
                <a:gd name="T49" fmla="*/ 288 h 2727"/>
                <a:gd name="T50" fmla="*/ 665 w 3923"/>
                <a:gd name="T51" fmla="*/ 288 h 2727"/>
                <a:gd name="T52" fmla="*/ 665 w 3923"/>
                <a:gd name="T53" fmla="*/ 288 h 2727"/>
                <a:gd name="T54" fmla="*/ 996 w 3923"/>
                <a:gd name="T55" fmla="*/ 710 h 2727"/>
                <a:gd name="T56" fmla="*/ 620 w 3923"/>
                <a:gd name="T57" fmla="*/ 1130 h 2727"/>
                <a:gd name="T58" fmla="*/ 620 w 3923"/>
                <a:gd name="T59" fmla="*/ 1130 h 2727"/>
                <a:gd name="T60" fmla="*/ 399 w 3923"/>
                <a:gd name="T61" fmla="*/ 1064 h 2727"/>
                <a:gd name="T62" fmla="*/ 266 w 3923"/>
                <a:gd name="T63" fmla="*/ 998 h 2727"/>
                <a:gd name="T64" fmla="*/ 177 w 3923"/>
                <a:gd name="T65" fmla="*/ 976 h 2727"/>
                <a:gd name="T66" fmla="*/ 177 w 3923"/>
                <a:gd name="T67" fmla="*/ 953 h 2727"/>
                <a:gd name="T68" fmla="*/ 0 w 3923"/>
                <a:gd name="T69" fmla="*/ 953 h 2727"/>
                <a:gd name="T70" fmla="*/ 0 w 3923"/>
                <a:gd name="T71" fmla="*/ 2726 h 2727"/>
                <a:gd name="T72" fmla="*/ 1949 w 3923"/>
                <a:gd name="T73" fmla="*/ 2726 h 2727"/>
                <a:gd name="T74" fmla="*/ 1949 w 3923"/>
                <a:gd name="T75" fmla="*/ 2526 h 2727"/>
                <a:gd name="T76" fmla="*/ 1927 w 3923"/>
                <a:gd name="T77" fmla="*/ 2459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923" h="2727">
                  <a:moveTo>
                    <a:pt x="1927" y="2459"/>
                  </a:moveTo>
                  <a:lnTo>
                    <a:pt x="1927" y="2459"/>
                  </a:lnTo>
                  <a:cubicBezTo>
                    <a:pt x="1905" y="2394"/>
                    <a:pt x="1883" y="2371"/>
                    <a:pt x="1839" y="2305"/>
                  </a:cubicBezTo>
                  <a:cubicBezTo>
                    <a:pt x="1794" y="2238"/>
                    <a:pt x="1772" y="2150"/>
                    <a:pt x="1772" y="2061"/>
                  </a:cubicBezTo>
                  <a:lnTo>
                    <a:pt x="1772" y="2061"/>
                  </a:lnTo>
                  <a:cubicBezTo>
                    <a:pt x="1772" y="2039"/>
                    <a:pt x="1772" y="2039"/>
                    <a:pt x="1772" y="2039"/>
                  </a:cubicBezTo>
                  <a:lnTo>
                    <a:pt x="1772" y="2039"/>
                  </a:lnTo>
                  <a:cubicBezTo>
                    <a:pt x="1794" y="1862"/>
                    <a:pt x="1972" y="1707"/>
                    <a:pt x="2194" y="1707"/>
                  </a:cubicBezTo>
                  <a:cubicBezTo>
                    <a:pt x="2438" y="1707"/>
                    <a:pt x="2615" y="1884"/>
                    <a:pt x="2615" y="2083"/>
                  </a:cubicBezTo>
                  <a:lnTo>
                    <a:pt x="2615" y="2083"/>
                  </a:lnTo>
                  <a:cubicBezTo>
                    <a:pt x="2615" y="2172"/>
                    <a:pt x="2592" y="2238"/>
                    <a:pt x="2549" y="2305"/>
                  </a:cubicBezTo>
                  <a:cubicBezTo>
                    <a:pt x="2504" y="2349"/>
                    <a:pt x="2482" y="2394"/>
                    <a:pt x="2482" y="2437"/>
                  </a:cubicBezTo>
                  <a:cubicBezTo>
                    <a:pt x="2460" y="2526"/>
                    <a:pt x="2460" y="2526"/>
                    <a:pt x="2460" y="2526"/>
                  </a:cubicBezTo>
                  <a:cubicBezTo>
                    <a:pt x="2438" y="2526"/>
                    <a:pt x="2438" y="2526"/>
                    <a:pt x="2438" y="2526"/>
                  </a:cubicBezTo>
                  <a:cubicBezTo>
                    <a:pt x="2438" y="2726"/>
                    <a:pt x="2438" y="2726"/>
                    <a:pt x="2438" y="2726"/>
                  </a:cubicBezTo>
                  <a:cubicBezTo>
                    <a:pt x="3922" y="2726"/>
                    <a:pt x="3922" y="2726"/>
                    <a:pt x="3922" y="2726"/>
                  </a:cubicBezTo>
                  <a:cubicBezTo>
                    <a:pt x="3922" y="2726"/>
                    <a:pt x="2947" y="1064"/>
                    <a:pt x="2925" y="443"/>
                  </a:cubicBezTo>
                  <a:cubicBezTo>
                    <a:pt x="2925" y="332"/>
                    <a:pt x="2970" y="288"/>
                    <a:pt x="3014" y="0"/>
                  </a:cubicBezTo>
                  <a:cubicBezTo>
                    <a:pt x="0" y="0"/>
                    <a:pt x="0" y="0"/>
                    <a:pt x="0" y="0"/>
                  </a:cubicBezTo>
                  <a:cubicBezTo>
                    <a:pt x="0" y="466"/>
                    <a:pt x="0" y="466"/>
                    <a:pt x="0" y="466"/>
                  </a:cubicBezTo>
                  <a:cubicBezTo>
                    <a:pt x="177" y="466"/>
                    <a:pt x="177" y="466"/>
                    <a:pt x="177" y="466"/>
                  </a:cubicBezTo>
                  <a:cubicBezTo>
                    <a:pt x="266" y="443"/>
                    <a:pt x="266" y="443"/>
                    <a:pt x="266" y="443"/>
                  </a:cubicBezTo>
                  <a:cubicBezTo>
                    <a:pt x="310" y="421"/>
                    <a:pt x="332" y="399"/>
                    <a:pt x="399" y="354"/>
                  </a:cubicBezTo>
                  <a:cubicBezTo>
                    <a:pt x="465" y="311"/>
                    <a:pt x="553" y="288"/>
                    <a:pt x="642" y="288"/>
                  </a:cubicBezTo>
                  <a:cubicBezTo>
                    <a:pt x="665" y="288"/>
                    <a:pt x="665" y="288"/>
                    <a:pt x="665" y="288"/>
                  </a:cubicBezTo>
                  <a:lnTo>
                    <a:pt x="665" y="288"/>
                  </a:lnTo>
                  <a:lnTo>
                    <a:pt x="665" y="288"/>
                  </a:lnTo>
                  <a:cubicBezTo>
                    <a:pt x="842" y="311"/>
                    <a:pt x="996" y="488"/>
                    <a:pt x="996" y="710"/>
                  </a:cubicBezTo>
                  <a:cubicBezTo>
                    <a:pt x="996" y="953"/>
                    <a:pt x="819" y="1130"/>
                    <a:pt x="620" y="1130"/>
                  </a:cubicBezTo>
                  <a:lnTo>
                    <a:pt x="620" y="1130"/>
                  </a:lnTo>
                  <a:cubicBezTo>
                    <a:pt x="553" y="1130"/>
                    <a:pt x="465" y="1108"/>
                    <a:pt x="399" y="1064"/>
                  </a:cubicBezTo>
                  <a:cubicBezTo>
                    <a:pt x="354" y="1020"/>
                    <a:pt x="332" y="998"/>
                    <a:pt x="266" y="998"/>
                  </a:cubicBezTo>
                  <a:cubicBezTo>
                    <a:pt x="177" y="976"/>
                    <a:pt x="177" y="976"/>
                    <a:pt x="177" y="976"/>
                  </a:cubicBezTo>
                  <a:cubicBezTo>
                    <a:pt x="177" y="953"/>
                    <a:pt x="177" y="953"/>
                    <a:pt x="177" y="953"/>
                  </a:cubicBezTo>
                  <a:cubicBezTo>
                    <a:pt x="0" y="953"/>
                    <a:pt x="0" y="953"/>
                    <a:pt x="0" y="953"/>
                  </a:cubicBezTo>
                  <a:cubicBezTo>
                    <a:pt x="0" y="2726"/>
                    <a:pt x="0" y="2726"/>
                    <a:pt x="0" y="2726"/>
                  </a:cubicBezTo>
                  <a:cubicBezTo>
                    <a:pt x="1949" y="2726"/>
                    <a:pt x="1949" y="2726"/>
                    <a:pt x="1949" y="2726"/>
                  </a:cubicBezTo>
                  <a:cubicBezTo>
                    <a:pt x="1949" y="2526"/>
                    <a:pt x="1949" y="2526"/>
                    <a:pt x="1949" y="2526"/>
                  </a:cubicBezTo>
                  <a:lnTo>
                    <a:pt x="1927" y="2459"/>
                  </a:lnTo>
                </a:path>
              </a:pathLst>
            </a:custGeom>
            <a:solidFill>
              <a:schemeClr val="accent3"/>
            </a:solidFill>
            <a:ln>
              <a:noFill/>
            </a:ln>
            <a:effectLst/>
          </p:spPr>
          <p:txBody>
            <a:bodyPr wrap="none" lIns="121917" tIns="60958" rIns="121917" bIns="60958" anchor="ctr"/>
            <a:lstStyle/>
            <a:p>
              <a:endParaRPr lang="en-US" dirty="0"/>
            </a:p>
          </p:txBody>
        </p:sp>
      </p:grpSp>
      <p:grpSp>
        <p:nvGrpSpPr>
          <p:cNvPr id="12" name="Group 11"/>
          <p:cNvGrpSpPr/>
          <p:nvPr/>
        </p:nvGrpSpPr>
        <p:grpSpPr>
          <a:xfrm>
            <a:off x="3007624" y="4876393"/>
            <a:ext cx="6732664" cy="1611766"/>
            <a:chOff x="1504203" y="2438196"/>
            <a:chExt cx="3367209" cy="805883"/>
          </a:xfrm>
        </p:grpSpPr>
        <p:sp>
          <p:nvSpPr>
            <p:cNvPr id="54" name="Freeform 3"/>
            <p:cNvSpPr>
              <a:spLocks noChangeArrowheads="1"/>
            </p:cNvSpPr>
            <p:nvPr/>
          </p:nvSpPr>
          <p:spPr bwMode="auto">
            <a:xfrm>
              <a:off x="3946671" y="2438196"/>
              <a:ext cx="924741" cy="805883"/>
            </a:xfrm>
            <a:custGeom>
              <a:avLst/>
              <a:gdLst>
                <a:gd name="T0" fmla="*/ 2393 w 3125"/>
                <a:gd name="T1" fmla="*/ 0 h 2727"/>
                <a:gd name="T2" fmla="*/ 2393 w 3125"/>
                <a:gd name="T3" fmla="*/ 0 h 2727"/>
                <a:gd name="T4" fmla="*/ 0 w 3125"/>
                <a:gd name="T5" fmla="*/ 0 h 2727"/>
                <a:gd name="T6" fmla="*/ 0 w 3125"/>
                <a:gd name="T7" fmla="*/ 2726 h 2727"/>
                <a:gd name="T8" fmla="*/ 399 w 3125"/>
                <a:gd name="T9" fmla="*/ 2726 h 2727"/>
                <a:gd name="T10" fmla="*/ 399 w 3125"/>
                <a:gd name="T11" fmla="*/ 2637 h 2727"/>
                <a:gd name="T12" fmla="*/ 376 w 3125"/>
                <a:gd name="T13" fmla="*/ 2571 h 2727"/>
                <a:gd name="T14" fmla="*/ 310 w 3125"/>
                <a:gd name="T15" fmla="*/ 2415 h 2727"/>
                <a:gd name="T16" fmla="*/ 244 w 3125"/>
                <a:gd name="T17" fmla="*/ 2171 h 2727"/>
                <a:gd name="T18" fmla="*/ 244 w 3125"/>
                <a:gd name="T19" fmla="*/ 2171 h 2727"/>
                <a:gd name="T20" fmla="*/ 244 w 3125"/>
                <a:gd name="T21" fmla="*/ 2149 h 2727"/>
                <a:gd name="T22" fmla="*/ 244 w 3125"/>
                <a:gd name="T23" fmla="*/ 2149 h 2727"/>
                <a:gd name="T24" fmla="*/ 665 w 3125"/>
                <a:gd name="T25" fmla="*/ 1817 h 2727"/>
                <a:gd name="T26" fmla="*/ 1085 w 3125"/>
                <a:gd name="T27" fmla="*/ 2194 h 2727"/>
                <a:gd name="T28" fmla="*/ 1085 w 3125"/>
                <a:gd name="T29" fmla="*/ 2194 h 2727"/>
                <a:gd name="T30" fmla="*/ 1019 w 3125"/>
                <a:gd name="T31" fmla="*/ 2415 h 2727"/>
                <a:gd name="T32" fmla="*/ 931 w 3125"/>
                <a:gd name="T33" fmla="*/ 2549 h 2727"/>
                <a:gd name="T34" fmla="*/ 908 w 3125"/>
                <a:gd name="T35" fmla="*/ 2637 h 2727"/>
                <a:gd name="T36" fmla="*/ 908 w 3125"/>
                <a:gd name="T37" fmla="*/ 2637 h 2727"/>
                <a:gd name="T38" fmla="*/ 908 w 3125"/>
                <a:gd name="T39" fmla="*/ 2726 h 2727"/>
                <a:gd name="T40" fmla="*/ 3080 w 3125"/>
                <a:gd name="T41" fmla="*/ 2726 h 2727"/>
                <a:gd name="T42" fmla="*/ 2393 w 3125"/>
                <a:gd name="T4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25" h="2727">
                  <a:moveTo>
                    <a:pt x="2393" y="0"/>
                  </a:moveTo>
                  <a:lnTo>
                    <a:pt x="2393" y="0"/>
                  </a:lnTo>
                  <a:cubicBezTo>
                    <a:pt x="0" y="0"/>
                    <a:pt x="0" y="0"/>
                    <a:pt x="0" y="0"/>
                  </a:cubicBezTo>
                  <a:cubicBezTo>
                    <a:pt x="0" y="2726"/>
                    <a:pt x="0" y="2726"/>
                    <a:pt x="0" y="2726"/>
                  </a:cubicBezTo>
                  <a:cubicBezTo>
                    <a:pt x="399" y="2726"/>
                    <a:pt x="399" y="2726"/>
                    <a:pt x="399" y="2726"/>
                  </a:cubicBezTo>
                  <a:cubicBezTo>
                    <a:pt x="399" y="2637"/>
                    <a:pt x="399" y="2637"/>
                    <a:pt x="399" y="2637"/>
                  </a:cubicBezTo>
                  <a:cubicBezTo>
                    <a:pt x="376" y="2571"/>
                    <a:pt x="376" y="2571"/>
                    <a:pt x="376" y="2571"/>
                  </a:cubicBezTo>
                  <a:cubicBezTo>
                    <a:pt x="376" y="2504"/>
                    <a:pt x="354" y="2482"/>
                    <a:pt x="310" y="2415"/>
                  </a:cubicBezTo>
                  <a:cubicBezTo>
                    <a:pt x="244" y="2349"/>
                    <a:pt x="244" y="2260"/>
                    <a:pt x="244" y="2171"/>
                  </a:cubicBezTo>
                  <a:lnTo>
                    <a:pt x="244" y="2171"/>
                  </a:lnTo>
                  <a:cubicBezTo>
                    <a:pt x="244" y="2149"/>
                    <a:pt x="244" y="2149"/>
                    <a:pt x="244" y="2149"/>
                  </a:cubicBezTo>
                  <a:lnTo>
                    <a:pt x="244" y="2149"/>
                  </a:lnTo>
                  <a:cubicBezTo>
                    <a:pt x="266" y="1972"/>
                    <a:pt x="443" y="1817"/>
                    <a:pt x="665" y="1817"/>
                  </a:cubicBezTo>
                  <a:cubicBezTo>
                    <a:pt x="886" y="1817"/>
                    <a:pt x="1085" y="1994"/>
                    <a:pt x="1085" y="2194"/>
                  </a:cubicBezTo>
                  <a:lnTo>
                    <a:pt x="1085" y="2194"/>
                  </a:lnTo>
                  <a:cubicBezTo>
                    <a:pt x="1085" y="2282"/>
                    <a:pt x="1063" y="2349"/>
                    <a:pt x="1019" y="2415"/>
                  </a:cubicBezTo>
                  <a:cubicBezTo>
                    <a:pt x="975" y="2460"/>
                    <a:pt x="953" y="2504"/>
                    <a:pt x="931" y="2549"/>
                  </a:cubicBezTo>
                  <a:cubicBezTo>
                    <a:pt x="908" y="2637"/>
                    <a:pt x="908" y="2637"/>
                    <a:pt x="908" y="2637"/>
                  </a:cubicBezTo>
                  <a:lnTo>
                    <a:pt x="908" y="2637"/>
                  </a:lnTo>
                  <a:cubicBezTo>
                    <a:pt x="908" y="2726"/>
                    <a:pt x="908" y="2726"/>
                    <a:pt x="908" y="2726"/>
                  </a:cubicBezTo>
                  <a:cubicBezTo>
                    <a:pt x="3080" y="2726"/>
                    <a:pt x="3080" y="2726"/>
                    <a:pt x="3080" y="2726"/>
                  </a:cubicBezTo>
                  <a:cubicBezTo>
                    <a:pt x="3124" y="2017"/>
                    <a:pt x="3036" y="997"/>
                    <a:pt x="2393" y="0"/>
                  </a:cubicBezTo>
                </a:path>
              </a:pathLst>
            </a:custGeom>
            <a:solidFill>
              <a:schemeClr val="accent2"/>
            </a:solidFill>
            <a:ln>
              <a:noFill/>
            </a:ln>
            <a:effectLst/>
          </p:spPr>
          <p:txBody>
            <a:bodyPr wrap="none" lIns="121917" tIns="60958" rIns="121917" bIns="60958" anchor="ctr"/>
            <a:lstStyle/>
            <a:p>
              <a:endParaRPr lang="en-US" dirty="0"/>
            </a:p>
          </p:txBody>
        </p:sp>
        <p:sp>
          <p:nvSpPr>
            <p:cNvPr id="62" name="Freeform 7"/>
            <p:cNvSpPr>
              <a:spLocks noChangeArrowheads="1"/>
            </p:cNvSpPr>
            <p:nvPr/>
          </p:nvSpPr>
          <p:spPr bwMode="auto">
            <a:xfrm>
              <a:off x="2475967" y="2438196"/>
              <a:ext cx="1330949" cy="805883"/>
            </a:xfrm>
            <a:custGeom>
              <a:avLst/>
              <a:gdLst>
                <a:gd name="T0" fmla="*/ 0 w 4500"/>
                <a:gd name="T1" fmla="*/ 0 h 2727"/>
                <a:gd name="T2" fmla="*/ 0 w 4500"/>
                <a:gd name="T3" fmla="*/ 0 h 2727"/>
                <a:gd name="T4" fmla="*/ 0 w 4500"/>
                <a:gd name="T5" fmla="*/ 2726 h 2727"/>
                <a:gd name="T6" fmla="*/ 3479 w 4500"/>
                <a:gd name="T7" fmla="*/ 2726 h 2727"/>
                <a:gd name="T8" fmla="*/ 3479 w 4500"/>
                <a:gd name="T9" fmla="*/ 2460 h 2727"/>
                <a:gd name="T10" fmla="*/ 3457 w 4500"/>
                <a:gd name="T11" fmla="*/ 2371 h 2727"/>
                <a:gd name="T12" fmla="*/ 3391 w 4500"/>
                <a:gd name="T13" fmla="*/ 2238 h 2727"/>
                <a:gd name="T14" fmla="*/ 3324 w 4500"/>
                <a:gd name="T15" fmla="*/ 1972 h 2727"/>
                <a:gd name="T16" fmla="*/ 3324 w 4500"/>
                <a:gd name="T17" fmla="*/ 1972 h 2727"/>
                <a:gd name="T18" fmla="*/ 3324 w 4500"/>
                <a:gd name="T19" fmla="*/ 1972 h 2727"/>
                <a:gd name="T20" fmla="*/ 3324 w 4500"/>
                <a:gd name="T21" fmla="*/ 1972 h 2727"/>
                <a:gd name="T22" fmla="*/ 3745 w 4500"/>
                <a:gd name="T23" fmla="*/ 1640 h 2727"/>
                <a:gd name="T24" fmla="*/ 4166 w 4500"/>
                <a:gd name="T25" fmla="*/ 1994 h 2727"/>
                <a:gd name="T26" fmla="*/ 4166 w 4500"/>
                <a:gd name="T27" fmla="*/ 1994 h 2727"/>
                <a:gd name="T28" fmla="*/ 4100 w 4500"/>
                <a:gd name="T29" fmla="*/ 2238 h 2727"/>
                <a:gd name="T30" fmla="*/ 4011 w 4500"/>
                <a:gd name="T31" fmla="*/ 2349 h 2727"/>
                <a:gd name="T32" fmla="*/ 3989 w 4500"/>
                <a:gd name="T33" fmla="*/ 2460 h 2727"/>
                <a:gd name="T34" fmla="*/ 3989 w 4500"/>
                <a:gd name="T35" fmla="*/ 2460 h 2727"/>
                <a:gd name="T36" fmla="*/ 3989 w 4500"/>
                <a:gd name="T37" fmla="*/ 2726 h 2727"/>
                <a:gd name="T38" fmla="*/ 4499 w 4500"/>
                <a:gd name="T39" fmla="*/ 2726 h 2727"/>
                <a:gd name="T40" fmla="*/ 4499 w 4500"/>
                <a:gd name="T41" fmla="*/ 0 h 2727"/>
                <a:gd name="T42" fmla="*/ 0 w 4500"/>
                <a:gd name="T43"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00" h="2727">
                  <a:moveTo>
                    <a:pt x="0" y="0"/>
                  </a:moveTo>
                  <a:lnTo>
                    <a:pt x="0" y="0"/>
                  </a:lnTo>
                  <a:cubicBezTo>
                    <a:pt x="0" y="2726"/>
                    <a:pt x="0" y="2726"/>
                    <a:pt x="0" y="2726"/>
                  </a:cubicBezTo>
                  <a:cubicBezTo>
                    <a:pt x="3479" y="2726"/>
                    <a:pt x="3479" y="2726"/>
                    <a:pt x="3479" y="2726"/>
                  </a:cubicBezTo>
                  <a:cubicBezTo>
                    <a:pt x="3479" y="2460"/>
                    <a:pt x="3479" y="2460"/>
                    <a:pt x="3479" y="2460"/>
                  </a:cubicBezTo>
                  <a:cubicBezTo>
                    <a:pt x="3457" y="2371"/>
                    <a:pt x="3457" y="2371"/>
                    <a:pt x="3457" y="2371"/>
                  </a:cubicBezTo>
                  <a:cubicBezTo>
                    <a:pt x="3435" y="2305"/>
                    <a:pt x="3435" y="2282"/>
                    <a:pt x="3391" y="2238"/>
                  </a:cubicBezTo>
                  <a:cubicBezTo>
                    <a:pt x="3324" y="2149"/>
                    <a:pt x="3302" y="2083"/>
                    <a:pt x="3324" y="1972"/>
                  </a:cubicBezTo>
                  <a:lnTo>
                    <a:pt x="3324" y="1972"/>
                  </a:lnTo>
                  <a:lnTo>
                    <a:pt x="3324" y="1972"/>
                  </a:lnTo>
                  <a:lnTo>
                    <a:pt x="3324" y="1972"/>
                  </a:lnTo>
                  <a:cubicBezTo>
                    <a:pt x="3347" y="1795"/>
                    <a:pt x="3524" y="1640"/>
                    <a:pt x="3745" y="1640"/>
                  </a:cubicBezTo>
                  <a:cubicBezTo>
                    <a:pt x="3967" y="1640"/>
                    <a:pt x="4166" y="1795"/>
                    <a:pt x="4166" y="1994"/>
                  </a:cubicBezTo>
                  <a:lnTo>
                    <a:pt x="4166" y="1994"/>
                  </a:lnTo>
                  <a:cubicBezTo>
                    <a:pt x="4166" y="2083"/>
                    <a:pt x="4144" y="2171"/>
                    <a:pt x="4100" y="2238"/>
                  </a:cubicBezTo>
                  <a:cubicBezTo>
                    <a:pt x="4056" y="2282"/>
                    <a:pt x="4034" y="2305"/>
                    <a:pt x="4011" y="2349"/>
                  </a:cubicBezTo>
                  <a:cubicBezTo>
                    <a:pt x="3989" y="2460"/>
                    <a:pt x="3989" y="2460"/>
                    <a:pt x="3989" y="2460"/>
                  </a:cubicBezTo>
                  <a:lnTo>
                    <a:pt x="3989" y="2460"/>
                  </a:lnTo>
                  <a:cubicBezTo>
                    <a:pt x="3989" y="2726"/>
                    <a:pt x="3989" y="2726"/>
                    <a:pt x="3989" y="2726"/>
                  </a:cubicBezTo>
                  <a:cubicBezTo>
                    <a:pt x="4499" y="2726"/>
                    <a:pt x="4499" y="2726"/>
                    <a:pt x="4499" y="2726"/>
                  </a:cubicBezTo>
                  <a:cubicBezTo>
                    <a:pt x="4499" y="0"/>
                    <a:pt x="4499" y="0"/>
                    <a:pt x="4499" y="0"/>
                  </a:cubicBezTo>
                  <a:lnTo>
                    <a:pt x="0" y="0"/>
                  </a:lnTo>
                </a:path>
              </a:pathLst>
            </a:custGeom>
            <a:solidFill>
              <a:schemeClr val="accent2"/>
            </a:solidFill>
            <a:ln>
              <a:noFill/>
            </a:ln>
            <a:effectLst/>
          </p:spPr>
          <p:txBody>
            <a:bodyPr wrap="none" lIns="121917" tIns="60958" rIns="121917" bIns="60958" anchor="ctr"/>
            <a:lstStyle/>
            <a:p>
              <a:endParaRPr lang="en-US" dirty="0"/>
            </a:p>
          </p:txBody>
        </p:sp>
        <p:sp>
          <p:nvSpPr>
            <p:cNvPr id="74" name="Freeform 16"/>
            <p:cNvSpPr>
              <a:spLocks noChangeArrowheads="1"/>
            </p:cNvSpPr>
            <p:nvPr/>
          </p:nvSpPr>
          <p:spPr bwMode="auto">
            <a:xfrm>
              <a:off x="1504203" y="2438196"/>
              <a:ext cx="832006" cy="805883"/>
            </a:xfrm>
            <a:custGeom>
              <a:avLst/>
              <a:gdLst>
                <a:gd name="T0" fmla="*/ 2814 w 2815"/>
                <a:gd name="T1" fmla="*/ 0 h 2727"/>
                <a:gd name="T2" fmla="*/ 2814 w 2815"/>
                <a:gd name="T3" fmla="*/ 0 h 2727"/>
                <a:gd name="T4" fmla="*/ 997 w 2815"/>
                <a:gd name="T5" fmla="*/ 0 h 2727"/>
                <a:gd name="T6" fmla="*/ 620 w 2815"/>
                <a:gd name="T7" fmla="*/ 642 h 2727"/>
                <a:gd name="T8" fmla="*/ 0 w 2815"/>
                <a:gd name="T9" fmla="*/ 2726 h 2727"/>
                <a:gd name="T10" fmla="*/ 1706 w 2815"/>
                <a:gd name="T11" fmla="*/ 2726 h 2727"/>
                <a:gd name="T12" fmla="*/ 1706 w 2815"/>
                <a:gd name="T13" fmla="*/ 2460 h 2727"/>
                <a:gd name="T14" fmla="*/ 1684 w 2815"/>
                <a:gd name="T15" fmla="*/ 2371 h 2727"/>
                <a:gd name="T16" fmla="*/ 1596 w 2815"/>
                <a:gd name="T17" fmla="*/ 2238 h 2727"/>
                <a:gd name="T18" fmla="*/ 1529 w 2815"/>
                <a:gd name="T19" fmla="*/ 1994 h 2727"/>
                <a:gd name="T20" fmla="*/ 1529 w 2815"/>
                <a:gd name="T21" fmla="*/ 1972 h 2727"/>
                <a:gd name="T22" fmla="*/ 1529 w 2815"/>
                <a:gd name="T23" fmla="*/ 1972 h 2727"/>
                <a:gd name="T24" fmla="*/ 1529 w 2815"/>
                <a:gd name="T25" fmla="*/ 1972 h 2727"/>
                <a:gd name="T26" fmla="*/ 1950 w 2815"/>
                <a:gd name="T27" fmla="*/ 1640 h 2727"/>
                <a:gd name="T28" fmla="*/ 2371 w 2815"/>
                <a:gd name="T29" fmla="*/ 2017 h 2727"/>
                <a:gd name="T30" fmla="*/ 2371 w 2815"/>
                <a:gd name="T31" fmla="*/ 2017 h 2727"/>
                <a:gd name="T32" fmla="*/ 2305 w 2815"/>
                <a:gd name="T33" fmla="*/ 2238 h 2727"/>
                <a:gd name="T34" fmla="*/ 2238 w 2815"/>
                <a:gd name="T35" fmla="*/ 2371 h 2727"/>
                <a:gd name="T36" fmla="*/ 2216 w 2815"/>
                <a:gd name="T37" fmla="*/ 2460 h 2727"/>
                <a:gd name="T38" fmla="*/ 2216 w 2815"/>
                <a:gd name="T39" fmla="*/ 2460 h 2727"/>
                <a:gd name="T40" fmla="*/ 2216 w 2815"/>
                <a:gd name="T41" fmla="*/ 2726 h 2727"/>
                <a:gd name="T42" fmla="*/ 2814 w 2815"/>
                <a:gd name="T43" fmla="*/ 2726 h 2727"/>
                <a:gd name="T44" fmla="*/ 2814 w 2815"/>
                <a:gd name="T45" fmla="*/ 0 h 2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15" h="2727">
                  <a:moveTo>
                    <a:pt x="2814" y="0"/>
                  </a:moveTo>
                  <a:lnTo>
                    <a:pt x="2814" y="0"/>
                  </a:lnTo>
                  <a:cubicBezTo>
                    <a:pt x="997" y="0"/>
                    <a:pt x="997" y="0"/>
                    <a:pt x="997" y="0"/>
                  </a:cubicBezTo>
                  <a:cubicBezTo>
                    <a:pt x="842" y="221"/>
                    <a:pt x="730" y="443"/>
                    <a:pt x="620" y="642"/>
                  </a:cubicBezTo>
                  <a:cubicBezTo>
                    <a:pt x="332" y="1241"/>
                    <a:pt x="88" y="1928"/>
                    <a:pt x="0" y="2726"/>
                  </a:cubicBezTo>
                  <a:cubicBezTo>
                    <a:pt x="1706" y="2726"/>
                    <a:pt x="1706" y="2726"/>
                    <a:pt x="1706" y="2726"/>
                  </a:cubicBezTo>
                  <a:cubicBezTo>
                    <a:pt x="1706" y="2460"/>
                    <a:pt x="1706" y="2460"/>
                    <a:pt x="1706" y="2460"/>
                  </a:cubicBezTo>
                  <a:cubicBezTo>
                    <a:pt x="1684" y="2371"/>
                    <a:pt x="1684" y="2371"/>
                    <a:pt x="1684" y="2371"/>
                  </a:cubicBezTo>
                  <a:cubicBezTo>
                    <a:pt x="1662" y="2327"/>
                    <a:pt x="1639" y="2305"/>
                    <a:pt x="1596" y="2238"/>
                  </a:cubicBezTo>
                  <a:cubicBezTo>
                    <a:pt x="1551" y="2171"/>
                    <a:pt x="1529" y="2083"/>
                    <a:pt x="1529" y="1994"/>
                  </a:cubicBezTo>
                  <a:cubicBezTo>
                    <a:pt x="1529" y="1972"/>
                    <a:pt x="1529" y="1972"/>
                    <a:pt x="1529" y="1972"/>
                  </a:cubicBezTo>
                  <a:lnTo>
                    <a:pt x="1529" y="1972"/>
                  </a:lnTo>
                  <a:lnTo>
                    <a:pt x="1529" y="1972"/>
                  </a:lnTo>
                  <a:cubicBezTo>
                    <a:pt x="1551" y="1795"/>
                    <a:pt x="1729" y="1640"/>
                    <a:pt x="1950" y="1640"/>
                  </a:cubicBezTo>
                  <a:cubicBezTo>
                    <a:pt x="2194" y="1640"/>
                    <a:pt x="2371" y="1817"/>
                    <a:pt x="2371" y="2017"/>
                  </a:cubicBezTo>
                  <a:lnTo>
                    <a:pt x="2371" y="2017"/>
                  </a:lnTo>
                  <a:cubicBezTo>
                    <a:pt x="2371" y="2083"/>
                    <a:pt x="2349" y="2171"/>
                    <a:pt x="2305" y="2238"/>
                  </a:cubicBezTo>
                  <a:cubicBezTo>
                    <a:pt x="2261" y="2282"/>
                    <a:pt x="2261" y="2305"/>
                    <a:pt x="2238" y="2371"/>
                  </a:cubicBezTo>
                  <a:cubicBezTo>
                    <a:pt x="2216" y="2460"/>
                    <a:pt x="2216" y="2460"/>
                    <a:pt x="2216" y="2460"/>
                  </a:cubicBezTo>
                  <a:lnTo>
                    <a:pt x="2216" y="2460"/>
                  </a:lnTo>
                  <a:cubicBezTo>
                    <a:pt x="2216" y="2726"/>
                    <a:pt x="2216" y="2726"/>
                    <a:pt x="2216" y="2726"/>
                  </a:cubicBezTo>
                  <a:cubicBezTo>
                    <a:pt x="2814" y="2726"/>
                    <a:pt x="2814" y="2726"/>
                    <a:pt x="2814" y="2726"/>
                  </a:cubicBezTo>
                  <a:lnTo>
                    <a:pt x="2814" y="0"/>
                  </a:lnTo>
                </a:path>
              </a:pathLst>
            </a:custGeom>
            <a:solidFill>
              <a:schemeClr val="accent2"/>
            </a:solidFill>
            <a:ln>
              <a:noFill/>
            </a:ln>
            <a:effectLst/>
          </p:spPr>
          <p:txBody>
            <a:bodyPr wrap="none" lIns="121917" tIns="60958" rIns="121917" bIns="60958" anchor="ctr"/>
            <a:lstStyle/>
            <a:p>
              <a:endParaRPr lang="en-US" dirty="0"/>
            </a:p>
          </p:txBody>
        </p:sp>
      </p:grpSp>
      <p:grpSp>
        <p:nvGrpSpPr>
          <p:cNvPr id="63" name="Group 62"/>
          <p:cNvGrpSpPr/>
          <p:nvPr/>
        </p:nvGrpSpPr>
        <p:grpSpPr>
          <a:xfrm>
            <a:off x="6008975" y="685428"/>
            <a:ext cx="12359700" cy="1563422"/>
            <a:chOff x="5988388" y="483017"/>
            <a:chExt cx="12359700" cy="1563422"/>
          </a:xfrm>
        </p:grpSpPr>
        <p:sp>
          <p:nvSpPr>
            <p:cNvPr id="64" name="TextBox 63"/>
            <p:cNvSpPr txBox="1"/>
            <p:nvPr/>
          </p:nvSpPr>
          <p:spPr>
            <a:xfrm>
              <a:off x="5988388" y="483017"/>
              <a:ext cx="12359700" cy="1200310"/>
            </a:xfrm>
            <a:prstGeom prst="rect">
              <a:avLst/>
            </a:prstGeom>
            <a:noFill/>
          </p:spPr>
          <p:txBody>
            <a:bodyPr wrap="square" lIns="91422" tIns="45711" rIns="91422" bIns="45711" rtlCol="0">
              <a:spAutoFit/>
            </a:bodyPr>
            <a:lstStyle/>
            <a:p>
              <a:pPr algn="ctr"/>
              <a:r>
                <a:rPr lang="en-IN" sz="7200" dirty="0">
                  <a:solidFill>
                    <a:schemeClr val="bg1"/>
                  </a:solidFill>
                  <a:latin typeface="Exo" panose="02000503000000000000" pitchFamily="50" charset="0"/>
                  <a:cs typeface="Lato Regular"/>
                </a:rPr>
                <a:t>Don’t Judge based on Genes!</a:t>
              </a:r>
              <a:endParaRPr lang="id-ID" sz="7200" dirty="0">
                <a:solidFill>
                  <a:schemeClr val="bg1"/>
                </a:solidFill>
                <a:latin typeface="Exo" panose="02000503000000000000" pitchFamily="50" charset="0"/>
                <a:cs typeface="Lato Regular"/>
              </a:endParaRPr>
            </a:p>
          </p:txBody>
        </p:sp>
        <p:sp>
          <p:nvSpPr>
            <p:cNvPr id="65" name="Rectangle 64"/>
            <p:cNvSpPr/>
            <p:nvPr/>
          </p:nvSpPr>
          <p:spPr>
            <a:xfrm>
              <a:off x="11391719" y="1955002"/>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39" tIns="45672" rIns="91339" bIns="45672" rtlCol="0" anchor="ctr"/>
            <a:lstStyle/>
            <a:p>
              <a:pPr algn="ctr"/>
              <a:endParaRPr lang="en-US" dirty="0">
                <a:solidFill>
                  <a:schemeClr val="accent2"/>
                </a:solidFill>
                <a:latin typeface="Open Sans Light"/>
              </a:endParaRPr>
            </a:p>
          </p:txBody>
        </p:sp>
      </p:grpSp>
      <p:sp>
        <p:nvSpPr>
          <p:cNvPr id="2" name="TextBox 1"/>
          <p:cNvSpPr txBox="1"/>
          <p:nvPr/>
        </p:nvSpPr>
        <p:spPr>
          <a:xfrm>
            <a:off x="11412306" y="3574934"/>
            <a:ext cx="11060723" cy="7971413"/>
          </a:xfrm>
          <a:prstGeom prst="rect">
            <a:avLst/>
          </a:prstGeom>
          <a:noFill/>
        </p:spPr>
        <p:txBody>
          <a:bodyPr wrap="square" rtlCol="0">
            <a:spAutoFit/>
          </a:bodyPr>
          <a:lstStyle/>
          <a:p>
            <a:r>
              <a:rPr lang="en-IN" sz="3200" i="1" dirty="0">
                <a:latin typeface="Lato Light" panose="020F0302020204030203" pitchFamily="34" charset="0"/>
              </a:rPr>
              <a:t>“Your father is in jail. How can I trust you?”</a:t>
            </a:r>
          </a:p>
          <a:p>
            <a:r>
              <a:rPr lang="en-IN" sz="3200" i="1" dirty="0">
                <a:latin typeface="Lato Light" panose="020F0302020204030203" pitchFamily="34" charset="0"/>
              </a:rPr>
              <a:t>“He’s the son of that great person. He must be so good”</a:t>
            </a:r>
          </a:p>
          <a:p>
            <a:endParaRPr lang="en-IN" sz="3200" i="1" dirty="0">
              <a:latin typeface="Lato Light" panose="020F0302020204030203" pitchFamily="34" charset="0"/>
            </a:endParaRPr>
          </a:p>
          <a:p>
            <a:r>
              <a:rPr lang="en-IN" sz="3200" dirty="0">
                <a:latin typeface="Lato Light" panose="020F0302020204030203" pitchFamily="34" charset="0"/>
              </a:rPr>
              <a:t>Research shows that learning also changes the physical and chemical structure of the brain. Obviously, may factors come into matter, but genes play a small role in comparison to the effects of the overall environment on how we learn. </a:t>
            </a:r>
          </a:p>
          <a:p>
            <a:endParaRPr lang="en-IN" sz="3200" i="1" dirty="0">
              <a:latin typeface="Lato Light" panose="020F0302020204030203" pitchFamily="34" charset="0"/>
            </a:endParaRPr>
          </a:p>
          <a:p>
            <a:r>
              <a:rPr lang="en-IN" sz="3200" dirty="0">
                <a:latin typeface="Lato Light" panose="020F0302020204030203" pitchFamily="34" charset="0"/>
              </a:rPr>
              <a:t>We don’t change our minds. Our minds are changed by events. </a:t>
            </a:r>
            <a:r>
              <a:rPr lang="en-IN" sz="2400" i="1" dirty="0">
                <a:solidFill>
                  <a:schemeClr val="bg1">
                    <a:lumMod val="75000"/>
                  </a:schemeClr>
                </a:solidFill>
                <a:latin typeface="Lato Light" panose="020F0302020204030203" pitchFamily="34" charset="0"/>
              </a:rPr>
              <a:t>(wright brothers)</a:t>
            </a:r>
          </a:p>
          <a:p>
            <a:endParaRPr lang="en-IN" sz="3200" i="1" dirty="0">
              <a:latin typeface="Lato Light" panose="020F0302020204030203" pitchFamily="34" charset="0"/>
            </a:endParaRPr>
          </a:p>
          <a:p>
            <a:r>
              <a:rPr lang="en-IN" sz="3200" b="1" dirty="0">
                <a:latin typeface="Lato Light" panose="020F0302020204030203" pitchFamily="34" charset="0"/>
              </a:rPr>
              <a:t>Their behaviour is shaped by the culture they’re brought up in. </a:t>
            </a:r>
          </a:p>
          <a:p>
            <a:endParaRPr lang="en-IN" sz="3200" b="1" dirty="0">
              <a:latin typeface="Lato Light" panose="020F0302020204030203" pitchFamily="34" charset="0"/>
            </a:endParaRPr>
          </a:p>
          <a:p>
            <a:r>
              <a:rPr lang="en-IN" sz="2800" dirty="0" err="1">
                <a:latin typeface="Lato Light" panose="020F0302020204030203" pitchFamily="34" charset="0"/>
              </a:rPr>
              <a:t>Eg</a:t>
            </a:r>
            <a:r>
              <a:rPr lang="en-IN" sz="2800" dirty="0">
                <a:latin typeface="Lato Light" panose="020F0302020204030203" pitchFamily="34" charset="0"/>
              </a:rPr>
              <a:t>: New York crime rate, gangster, murderer | by associating with people that way</a:t>
            </a:r>
          </a:p>
          <a:p>
            <a:endParaRPr lang="en-IN" sz="3200" i="1" dirty="0">
              <a:latin typeface="Lato Light" panose="020F0302020204030203" pitchFamily="34" charset="0"/>
            </a:endParaRPr>
          </a:p>
        </p:txBody>
      </p:sp>
    </p:spTree>
    <p:extLst>
      <p:ext uri="{BB962C8B-B14F-4D97-AF65-F5344CB8AC3E}">
        <p14:creationId xmlns:p14="http://schemas.microsoft.com/office/powerpoint/2010/main" val="1454640482"/>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1000"/>
                                        <p:tgtEl>
                                          <p:spTgt spid="63"/>
                                        </p:tgtEl>
                                      </p:cBhvr>
                                    </p:animEffect>
                                    <p:anim calcmode="lin" valueType="num">
                                      <p:cBhvr>
                                        <p:cTn id="13" dur="1000" fill="hold"/>
                                        <p:tgtEl>
                                          <p:spTgt spid="63"/>
                                        </p:tgtEl>
                                        <p:attrNameLst>
                                          <p:attrName>ppt_x</p:attrName>
                                        </p:attrNameLst>
                                      </p:cBhvr>
                                      <p:tavLst>
                                        <p:tav tm="0">
                                          <p:val>
                                            <p:strVal val="#ppt_x"/>
                                          </p:val>
                                        </p:tav>
                                        <p:tav tm="100000">
                                          <p:val>
                                            <p:strVal val="#ppt_x"/>
                                          </p:val>
                                        </p:tav>
                                      </p:tavLst>
                                    </p:anim>
                                    <p:anim calcmode="lin" valueType="num">
                                      <p:cBhvr>
                                        <p:cTn id="14" dur="1000" fill="hold"/>
                                        <p:tgtEl>
                                          <p:spTgt spid="6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8" dur="500"/>
                                        <p:tgtEl>
                                          <p:spTgt spid="2">
                                            <p:txEl>
                                              <p:pRg st="0" end="0"/>
                                            </p:txEl>
                                          </p:spTgt>
                                        </p:tgtEl>
                                      </p:cBhvr>
                                    </p:animEffect>
                                  </p:childTnLst>
                                </p:cTn>
                              </p:par>
                            </p:childTnLst>
                          </p:cTn>
                        </p:par>
                        <p:par>
                          <p:cTn id="19" fill="hold">
                            <p:stCondLst>
                              <p:cond delay="1500"/>
                            </p:stCondLst>
                            <p:childTnLst>
                              <p:par>
                                <p:cTn id="20" presetID="14" presetClass="entr" presetSubtype="10" fill="hold" nodeType="afterEffect">
                                  <p:stCondLst>
                                    <p:cond delay="0"/>
                                  </p:stCondLst>
                                  <p:childTnLst>
                                    <p:set>
                                      <p:cBhvr>
                                        <p:cTn id="21" dur="1" fill="hold">
                                          <p:stCondLst>
                                            <p:cond delay="0"/>
                                          </p:stCondLst>
                                        </p:cTn>
                                        <p:tgtEl>
                                          <p:spTgt spid="2">
                                            <p:txEl>
                                              <p:pRg st="1" end="1"/>
                                            </p:txEl>
                                          </p:spTgt>
                                        </p:tgtEl>
                                        <p:attrNameLst>
                                          <p:attrName>style.visibility</p:attrName>
                                        </p:attrNameLst>
                                      </p:cBhvr>
                                      <p:to>
                                        <p:strVal val="visible"/>
                                      </p:to>
                                    </p:set>
                                    <p:animEffect transition="in" filter="randombar(horizontal)">
                                      <p:cBhvr>
                                        <p:cTn id="22" dur="500"/>
                                        <p:tgtEl>
                                          <p:spTgt spid="2">
                                            <p:txEl>
                                              <p:pRg st="1" end="1"/>
                                            </p:txEl>
                                          </p:spTgt>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animEffect transition="in" filter="randombar(horizontal)">
                                      <p:cBhvr>
                                        <p:cTn id="26" dur="500"/>
                                        <p:tgtEl>
                                          <p:spTgt spid="2">
                                            <p:txEl>
                                              <p:pRg st="3" end="3"/>
                                            </p:txEl>
                                          </p:spTgt>
                                        </p:tgtEl>
                                      </p:cBhvr>
                                    </p:animEffect>
                                  </p:childTnLst>
                                </p:cTn>
                              </p:par>
                            </p:childTnLst>
                          </p:cTn>
                        </p:par>
                        <p:par>
                          <p:cTn id="27" fill="hold">
                            <p:stCondLst>
                              <p:cond delay="2500"/>
                            </p:stCondLst>
                            <p:childTnLst>
                              <p:par>
                                <p:cTn id="28" presetID="2" presetClass="entr" presetSubtype="1"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ppt_x"/>
                                          </p:val>
                                        </p:tav>
                                        <p:tav tm="100000">
                                          <p:val>
                                            <p:strVal val="#ppt_x"/>
                                          </p:val>
                                        </p:tav>
                                      </p:tavLst>
                                    </p:anim>
                                    <p:anim calcmode="lin" valueType="num">
                                      <p:cBhvr additive="base">
                                        <p:cTn id="31" dur="500" fill="hold"/>
                                        <p:tgtEl>
                                          <p:spTgt spid="11"/>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 presetClass="entr" presetSubtype="8"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2" presetClass="entr" presetSubtype="2"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anim calcmode="lin" valueType="num">
                                      <p:cBhvr additive="base">
                                        <p:cTn id="40" dur="500" fill="hold"/>
                                        <p:tgtEl>
                                          <p:spTgt spid="13"/>
                                        </p:tgtEl>
                                        <p:attrNameLst>
                                          <p:attrName>ppt_x</p:attrName>
                                        </p:attrNameLst>
                                      </p:cBhvr>
                                      <p:tavLst>
                                        <p:tav tm="0">
                                          <p:val>
                                            <p:strVal val="1+#ppt_w/2"/>
                                          </p:val>
                                        </p:tav>
                                        <p:tav tm="100000">
                                          <p:val>
                                            <p:strVal val="#ppt_x"/>
                                          </p:val>
                                        </p:tav>
                                      </p:tavLst>
                                    </p:anim>
                                    <p:anim calcmode="lin" valueType="num">
                                      <p:cBhvr additive="base">
                                        <p:cTn id="41" dur="500" fill="hold"/>
                                        <p:tgtEl>
                                          <p:spTgt spid="13"/>
                                        </p:tgtEl>
                                        <p:attrNameLst>
                                          <p:attrName>ppt_y</p:attrName>
                                        </p:attrNameLst>
                                      </p:cBhvr>
                                      <p:tavLst>
                                        <p:tav tm="0">
                                          <p:val>
                                            <p:strVal val="#ppt_y"/>
                                          </p:val>
                                        </p:tav>
                                        <p:tav tm="100000">
                                          <p:val>
                                            <p:strVal val="#ppt_y"/>
                                          </p:val>
                                        </p:tav>
                                      </p:tavLst>
                                    </p:anim>
                                  </p:childTnLst>
                                </p:cTn>
                              </p:par>
                            </p:childTnLst>
                          </p:cTn>
                        </p:par>
                        <p:par>
                          <p:cTn id="42" fill="hold">
                            <p:stCondLst>
                              <p:cond delay="4000"/>
                            </p:stCondLst>
                            <p:childTnLst>
                              <p:par>
                                <p:cTn id="43" presetID="2" presetClass="entr" presetSubtype="12"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0-#ppt_w/2"/>
                                          </p:val>
                                        </p:tav>
                                        <p:tav tm="100000">
                                          <p:val>
                                            <p:strVal val="#ppt_x"/>
                                          </p:val>
                                        </p:tav>
                                      </p:tavLst>
                                    </p:anim>
                                    <p:anim calcmode="lin" valueType="num">
                                      <p:cBhvr additive="base">
                                        <p:cTn id="46" dur="500" fill="hold"/>
                                        <p:tgtEl>
                                          <p:spTgt spid="14"/>
                                        </p:tgtEl>
                                        <p:attrNameLst>
                                          <p:attrName>ppt_y</p:attrName>
                                        </p:attrNameLst>
                                      </p:cBhvr>
                                      <p:tavLst>
                                        <p:tav tm="0">
                                          <p:val>
                                            <p:strVal val="1+#ppt_h/2"/>
                                          </p:val>
                                        </p:tav>
                                        <p:tav tm="100000">
                                          <p:val>
                                            <p:strVal val="#ppt_y"/>
                                          </p:val>
                                        </p:tav>
                                      </p:tavLst>
                                    </p:anim>
                                  </p:childTnLst>
                                </p:cTn>
                              </p:par>
                            </p:childTnLst>
                          </p:cTn>
                        </p:par>
                        <p:par>
                          <p:cTn id="47" fill="hold">
                            <p:stCondLst>
                              <p:cond delay="4500"/>
                            </p:stCondLst>
                            <p:childTnLst>
                              <p:par>
                                <p:cTn id="48" presetID="2" presetClass="entr" presetSubtype="6"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1+#ppt_w/2"/>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 calcmode="lin" valueType="num">
                                      <p:cBhvr>
                                        <p:cTn id="55" dur="500" fill="hold"/>
                                        <p:tgtEl>
                                          <p:spTgt spid="69"/>
                                        </p:tgtEl>
                                        <p:attrNameLst>
                                          <p:attrName>ppt_w</p:attrName>
                                        </p:attrNameLst>
                                      </p:cBhvr>
                                      <p:tavLst>
                                        <p:tav tm="0">
                                          <p:val>
                                            <p:fltVal val="0"/>
                                          </p:val>
                                        </p:tav>
                                        <p:tav tm="100000">
                                          <p:val>
                                            <p:strVal val="#ppt_w"/>
                                          </p:val>
                                        </p:tav>
                                      </p:tavLst>
                                    </p:anim>
                                    <p:anim calcmode="lin" valueType="num">
                                      <p:cBhvr>
                                        <p:cTn id="56" dur="500" fill="hold"/>
                                        <p:tgtEl>
                                          <p:spTgt spid="69"/>
                                        </p:tgtEl>
                                        <p:attrNameLst>
                                          <p:attrName>ppt_h</p:attrName>
                                        </p:attrNameLst>
                                      </p:cBhvr>
                                      <p:tavLst>
                                        <p:tav tm="0">
                                          <p:val>
                                            <p:fltVal val="0"/>
                                          </p:val>
                                        </p:tav>
                                        <p:tav tm="100000">
                                          <p:val>
                                            <p:strVal val="#ppt_h"/>
                                          </p:val>
                                        </p:tav>
                                      </p:tavLst>
                                    </p:anim>
                                    <p:animEffect transition="in" filter="fade">
                                      <p:cBhvr>
                                        <p:cTn id="57" dur="500"/>
                                        <p:tgtEl>
                                          <p:spTgt spid="69"/>
                                        </p:tgtEl>
                                      </p:cBhvr>
                                    </p:animEffect>
                                  </p:childTnLst>
                                </p:cTn>
                              </p:par>
                            </p:childTnLst>
                          </p:cTn>
                        </p:par>
                        <p:par>
                          <p:cTn id="58" fill="hold">
                            <p:stCondLst>
                              <p:cond delay="5500"/>
                            </p:stCondLst>
                            <p:childTnLst>
                              <p:par>
                                <p:cTn id="59" presetID="14" presetClass="entr" presetSubtype="10" fill="hold" nodeType="afterEffect">
                                  <p:stCondLst>
                                    <p:cond delay="0"/>
                                  </p:stCondLst>
                                  <p:childTnLst>
                                    <p:set>
                                      <p:cBhvr>
                                        <p:cTn id="60" dur="1" fill="hold">
                                          <p:stCondLst>
                                            <p:cond delay="0"/>
                                          </p:stCondLst>
                                        </p:cTn>
                                        <p:tgtEl>
                                          <p:spTgt spid="2">
                                            <p:txEl>
                                              <p:pRg st="5" end="5"/>
                                            </p:txEl>
                                          </p:spTgt>
                                        </p:tgtEl>
                                        <p:attrNameLst>
                                          <p:attrName>style.visibility</p:attrName>
                                        </p:attrNameLst>
                                      </p:cBhvr>
                                      <p:to>
                                        <p:strVal val="visible"/>
                                      </p:to>
                                    </p:set>
                                    <p:animEffect transition="in" filter="randombar(horizontal)">
                                      <p:cBhvr>
                                        <p:cTn id="61" dur="500"/>
                                        <p:tgtEl>
                                          <p:spTgt spid="2">
                                            <p:txEl>
                                              <p:pRg st="5" end="5"/>
                                            </p:txEl>
                                          </p:spTgt>
                                        </p:tgtEl>
                                      </p:cBhvr>
                                    </p:animEffect>
                                  </p:childTnLst>
                                </p:cTn>
                              </p:par>
                            </p:childTnLst>
                          </p:cTn>
                        </p:par>
                        <p:par>
                          <p:cTn id="62" fill="hold">
                            <p:stCondLst>
                              <p:cond delay="6000"/>
                            </p:stCondLst>
                            <p:childTnLst>
                              <p:par>
                                <p:cTn id="63" presetID="14" presetClass="entr" presetSubtype="10" fill="hold" nodeType="afterEffect">
                                  <p:stCondLst>
                                    <p:cond delay="0"/>
                                  </p:stCondLst>
                                  <p:childTnLst>
                                    <p:set>
                                      <p:cBhvr>
                                        <p:cTn id="64" dur="1" fill="hold">
                                          <p:stCondLst>
                                            <p:cond delay="0"/>
                                          </p:stCondLst>
                                        </p:cTn>
                                        <p:tgtEl>
                                          <p:spTgt spid="2">
                                            <p:txEl>
                                              <p:pRg st="7" end="7"/>
                                            </p:txEl>
                                          </p:spTgt>
                                        </p:tgtEl>
                                        <p:attrNameLst>
                                          <p:attrName>style.visibility</p:attrName>
                                        </p:attrNameLst>
                                      </p:cBhvr>
                                      <p:to>
                                        <p:strVal val="visible"/>
                                      </p:to>
                                    </p:set>
                                    <p:animEffect transition="in" filter="randombar(horizontal)">
                                      <p:cBhvr>
                                        <p:cTn id="65" dur="500"/>
                                        <p:tgtEl>
                                          <p:spTgt spid="2">
                                            <p:txEl>
                                              <p:pRg st="7" end="7"/>
                                            </p:txEl>
                                          </p:spTgt>
                                        </p:tgtEl>
                                      </p:cBhvr>
                                    </p:animEffect>
                                  </p:childTnLst>
                                </p:cTn>
                              </p:par>
                            </p:childTnLst>
                          </p:cTn>
                        </p:par>
                        <p:par>
                          <p:cTn id="66" fill="hold">
                            <p:stCondLst>
                              <p:cond delay="6500"/>
                            </p:stCondLst>
                            <p:childTnLst>
                              <p:par>
                                <p:cTn id="67" presetID="14" presetClass="entr" presetSubtype="10" fill="hold" nodeType="afterEffect">
                                  <p:stCondLst>
                                    <p:cond delay="0"/>
                                  </p:stCondLst>
                                  <p:childTnLst>
                                    <p:set>
                                      <p:cBhvr>
                                        <p:cTn id="68" dur="1" fill="hold">
                                          <p:stCondLst>
                                            <p:cond delay="0"/>
                                          </p:stCondLst>
                                        </p:cTn>
                                        <p:tgtEl>
                                          <p:spTgt spid="2">
                                            <p:txEl>
                                              <p:pRg st="9" end="9"/>
                                            </p:txEl>
                                          </p:spTgt>
                                        </p:tgtEl>
                                        <p:attrNameLst>
                                          <p:attrName>style.visibility</p:attrName>
                                        </p:attrNameLst>
                                      </p:cBhvr>
                                      <p:to>
                                        <p:strVal val="visible"/>
                                      </p:to>
                                    </p:set>
                                    <p:animEffect transition="in" filter="randombar(horizontal)">
                                      <p:cBhvr>
                                        <p:cTn id="69"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P spid="6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 Same Side Corner Rectangle 29"/>
          <p:cNvSpPr/>
          <p:nvPr/>
        </p:nvSpPr>
        <p:spPr>
          <a:xfrm rot="5400000">
            <a:off x="15818402" y="2543670"/>
            <a:ext cx="744537" cy="381317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sp>
        <p:nvSpPr>
          <p:cNvPr id="35" name="Round Same Side Corner Rectangle 34"/>
          <p:cNvSpPr/>
          <p:nvPr/>
        </p:nvSpPr>
        <p:spPr>
          <a:xfrm rot="5400000">
            <a:off x="15818402" y="7517307"/>
            <a:ext cx="744538" cy="3813175"/>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sp>
        <p:nvSpPr>
          <p:cNvPr id="46" name="Round Same Side Corner Rectangle 45"/>
          <p:cNvSpPr/>
          <p:nvPr/>
        </p:nvSpPr>
        <p:spPr>
          <a:xfrm rot="16200000">
            <a:off x="13300626" y="3826370"/>
            <a:ext cx="744538" cy="125095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sp>
        <p:nvSpPr>
          <p:cNvPr id="48" name="Round Same Side Corner Rectangle 47"/>
          <p:cNvSpPr/>
          <p:nvPr/>
        </p:nvSpPr>
        <p:spPr>
          <a:xfrm rot="16200000">
            <a:off x="13291895" y="8796039"/>
            <a:ext cx="744538" cy="1249362"/>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cxnSp>
        <p:nvCxnSpPr>
          <p:cNvPr id="52" name="Straight Connector 51"/>
          <p:cNvCxnSpPr/>
          <p:nvPr/>
        </p:nvCxnSpPr>
        <p:spPr>
          <a:xfrm flipH="1">
            <a:off x="11317045" y="4793951"/>
            <a:ext cx="1579563" cy="1554163"/>
          </a:xfrm>
          <a:prstGeom prst="line">
            <a:avLst/>
          </a:prstGeom>
          <a:ln w="12700">
            <a:solidFill>
              <a:schemeClr val="tx1">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Round Same Side Corner Rectangle 55"/>
          <p:cNvSpPr/>
          <p:nvPr/>
        </p:nvSpPr>
        <p:spPr>
          <a:xfrm rot="16200000" flipH="1">
            <a:off x="3704189" y="2588120"/>
            <a:ext cx="744538" cy="3816350"/>
          </a:xfrm>
          <a:prstGeom prst="round2SameRect">
            <a:avLst>
              <a:gd name="adj1" fmla="val 50000"/>
              <a:gd name="adj2" fmla="val 0"/>
            </a:avLst>
          </a:prstGeom>
          <a:solidFill>
            <a:srgbClr val="1EA185"/>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sp>
        <p:nvSpPr>
          <p:cNvPr id="58" name="Round Same Side Corner Rectangle 57"/>
          <p:cNvSpPr/>
          <p:nvPr/>
        </p:nvSpPr>
        <p:spPr>
          <a:xfrm rot="16200000" flipH="1">
            <a:off x="3289058" y="6852516"/>
            <a:ext cx="744537" cy="3816350"/>
          </a:xfrm>
          <a:prstGeom prst="round2SameRect">
            <a:avLst>
              <a:gd name="adj1" fmla="val 50000"/>
              <a:gd name="adj2" fmla="val 0"/>
            </a:avLst>
          </a:prstGeom>
          <a:solidFill>
            <a:srgbClr val="D09E02"/>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sp>
        <p:nvSpPr>
          <p:cNvPr id="87" name="Round Same Side Corner Rectangle 86"/>
          <p:cNvSpPr/>
          <p:nvPr/>
        </p:nvSpPr>
        <p:spPr>
          <a:xfrm rot="5400000" flipH="1">
            <a:off x="6224345" y="3870026"/>
            <a:ext cx="744538" cy="1252538"/>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sp>
        <p:nvSpPr>
          <p:cNvPr id="89" name="Round Same Side Corner Rectangle 88"/>
          <p:cNvSpPr/>
          <p:nvPr/>
        </p:nvSpPr>
        <p:spPr>
          <a:xfrm rot="5400000" flipH="1">
            <a:off x="5817945" y="8130453"/>
            <a:ext cx="744538" cy="1250950"/>
          </a:xfrm>
          <a:prstGeom prst="round2SameRect">
            <a:avLst>
              <a:gd name="adj1" fmla="val 50000"/>
              <a:gd name="adj2" fmla="val 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9419" tIns="109710" rIns="219419" bIns="109710" anchor="ctr"/>
          <a:lstStyle/>
          <a:p>
            <a:pPr algn="ctr" defTabSz="1828434" fontAlgn="auto">
              <a:spcBef>
                <a:spcPts val="0"/>
              </a:spcBef>
              <a:spcAft>
                <a:spcPts val="0"/>
              </a:spcAft>
              <a:defRPr/>
            </a:pPr>
            <a:endParaRPr lang="bg-BG" dirty="0">
              <a:latin typeface="Calibri Light"/>
            </a:endParaRPr>
          </a:p>
        </p:txBody>
      </p:sp>
      <p:cxnSp>
        <p:nvCxnSpPr>
          <p:cNvPr id="92" name="Straight Connector 91"/>
          <p:cNvCxnSpPr/>
          <p:nvPr/>
        </p:nvCxnSpPr>
        <p:spPr>
          <a:xfrm>
            <a:off x="7372108" y="4839989"/>
            <a:ext cx="1582737" cy="1554162"/>
          </a:xfrm>
          <a:prstGeom prst="line">
            <a:avLst/>
          </a:prstGeom>
          <a:ln w="12700">
            <a:solidFill>
              <a:schemeClr val="tx1">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cxnSpLocks/>
          </p:cNvCxnSpPr>
          <p:nvPr/>
        </p:nvCxnSpPr>
        <p:spPr>
          <a:xfrm flipV="1">
            <a:off x="7012539" y="7672089"/>
            <a:ext cx="1964531" cy="845909"/>
          </a:xfrm>
          <a:prstGeom prst="line">
            <a:avLst/>
          </a:prstGeom>
          <a:ln w="12700">
            <a:solidFill>
              <a:schemeClr val="tx1">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flipV="1">
            <a:off x="11329745" y="7672089"/>
            <a:ext cx="1535113" cy="1508125"/>
          </a:xfrm>
          <a:prstGeom prst="line">
            <a:avLst/>
          </a:prstGeom>
          <a:ln w="12700">
            <a:solidFill>
              <a:schemeClr val="tx1">
                <a:lumMod val="9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TextBox 38"/>
          <p:cNvSpPr txBox="1">
            <a:spLocks noChangeArrowheads="1"/>
          </p:cNvSpPr>
          <p:nvPr/>
        </p:nvSpPr>
        <p:spPr bwMode="auto">
          <a:xfrm>
            <a:off x="1944445" y="4881264"/>
            <a:ext cx="5483225" cy="13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2400" i="1" dirty="0"/>
              <a:t>- “It was difficult for early forms of life to crawl out of the primordial slime without dragging some of it with them.”</a:t>
            </a:r>
            <a:endParaRPr lang="en-IN" sz="2400" dirty="0"/>
          </a:p>
        </p:txBody>
      </p:sp>
      <p:sp>
        <p:nvSpPr>
          <p:cNvPr id="41" name="TextBox 40"/>
          <p:cNvSpPr txBox="1">
            <a:spLocks noChangeArrowheads="1"/>
          </p:cNvSpPr>
          <p:nvPr/>
        </p:nvSpPr>
        <p:spPr bwMode="auto">
          <a:xfrm>
            <a:off x="1529314" y="9158359"/>
            <a:ext cx="5483225" cy="317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2400" b="1" i="1" dirty="0"/>
              <a:t>“</a:t>
            </a:r>
            <a:r>
              <a:rPr lang="en-IN" sz="2400" i="1" dirty="0"/>
              <a:t>It’s corrupted everything. Every institution that we live in is corrupted by money</a:t>
            </a:r>
            <a:r>
              <a:rPr lang="en-IN" sz="2400" dirty="0"/>
              <a:t>. </a:t>
            </a:r>
          </a:p>
          <a:p>
            <a:endParaRPr lang="en-IN" sz="2400" i="1" dirty="0"/>
          </a:p>
          <a:p>
            <a:r>
              <a:rPr lang="en-IN" sz="2400" i="1" dirty="0"/>
              <a:t>What’s fascinating is that we can become enslaved by something that we’ve created, not physically, but mentally enslaved by a notion that was invented by humanity”</a:t>
            </a:r>
          </a:p>
        </p:txBody>
      </p:sp>
      <p:sp>
        <p:nvSpPr>
          <p:cNvPr id="42" name="Rectangle 41"/>
          <p:cNvSpPr>
            <a:spLocks noChangeArrowheads="1"/>
          </p:cNvSpPr>
          <p:nvPr/>
        </p:nvSpPr>
        <p:spPr bwMode="auto">
          <a:xfrm>
            <a:off x="2625760" y="4122439"/>
            <a:ext cx="2937909" cy="71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IN" sz="3200" b="1" dirty="0">
                <a:solidFill>
                  <a:schemeClr val="bg1"/>
                </a:solidFill>
              </a:rPr>
              <a:t>Jacque Fresco</a:t>
            </a:r>
            <a:endParaRPr lang="en-US" altLang="en-US" sz="2800" dirty="0">
              <a:solidFill>
                <a:schemeClr val="bg1"/>
              </a:solidFill>
              <a:latin typeface="Lato Regular" panose="020F0502020204030203" pitchFamily="34" charset="0"/>
              <a:ea typeface="Open Sans Light" charset="0"/>
            </a:endParaRPr>
          </a:p>
        </p:txBody>
      </p:sp>
      <p:sp>
        <p:nvSpPr>
          <p:cNvPr id="50" name="Rectangle 49"/>
          <p:cNvSpPr>
            <a:spLocks noChangeArrowheads="1"/>
          </p:cNvSpPr>
          <p:nvPr/>
        </p:nvSpPr>
        <p:spPr bwMode="auto">
          <a:xfrm>
            <a:off x="2309834" y="8383659"/>
            <a:ext cx="2717272" cy="71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IN" sz="3200" b="1" dirty="0">
                <a:solidFill>
                  <a:schemeClr val="bg1"/>
                </a:solidFill>
              </a:rPr>
              <a:t>Abby Martin </a:t>
            </a:r>
            <a:endParaRPr lang="en-US" altLang="en-US" sz="2800" dirty="0">
              <a:solidFill>
                <a:schemeClr val="bg1"/>
              </a:solidFill>
              <a:latin typeface="Lato Regular" panose="020F0502020204030203" pitchFamily="34" charset="0"/>
              <a:ea typeface="Open Sans Light" charset="0"/>
            </a:endParaRPr>
          </a:p>
        </p:txBody>
      </p:sp>
      <p:sp>
        <p:nvSpPr>
          <p:cNvPr id="51" name="TextBox 50"/>
          <p:cNvSpPr txBox="1">
            <a:spLocks noChangeArrowheads="1"/>
          </p:cNvSpPr>
          <p:nvPr/>
        </p:nvSpPr>
        <p:spPr bwMode="auto">
          <a:xfrm>
            <a:off x="12798183" y="4884439"/>
            <a:ext cx="5481637" cy="2068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2400" i="1" dirty="0"/>
              <a:t>“It is well enough that people of the nation do not understand our banking and money system, for if they did, I believe there would be a revolution before tomorrow morning”</a:t>
            </a:r>
            <a:endParaRPr lang="en-IN" sz="2400" dirty="0"/>
          </a:p>
        </p:txBody>
      </p:sp>
      <p:sp>
        <p:nvSpPr>
          <p:cNvPr id="55" name="TextBox 54"/>
          <p:cNvSpPr txBox="1">
            <a:spLocks noChangeArrowheads="1"/>
          </p:cNvSpPr>
          <p:nvPr/>
        </p:nvSpPr>
        <p:spPr bwMode="auto">
          <a:xfrm>
            <a:off x="12798183" y="9869189"/>
            <a:ext cx="5481637" cy="1329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IN" sz="2400" i="1" dirty="0"/>
              <a:t>But it does benefit the few at the top who live parasitically by the manipulation and control of money. </a:t>
            </a:r>
          </a:p>
        </p:txBody>
      </p:sp>
      <p:sp>
        <p:nvSpPr>
          <p:cNvPr id="63" name="Rectangle 62"/>
          <p:cNvSpPr>
            <a:spLocks noChangeArrowheads="1"/>
          </p:cNvSpPr>
          <p:nvPr/>
        </p:nvSpPr>
        <p:spPr bwMode="auto">
          <a:xfrm>
            <a:off x="14901367" y="4066581"/>
            <a:ext cx="2542095" cy="714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IN" sz="3200" b="1" dirty="0">
                <a:solidFill>
                  <a:schemeClr val="bg1"/>
                </a:solidFill>
              </a:rPr>
              <a:t>Henry Ford </a:t>
            </a:r>
            <a:endParaRPr lang="en-US" altLang="en-US" sz="2800" dirty="0">
              <a:solidFill>
                <a:schemeClr val="bg1"/>
              </a:solidFill>
              <a:latin typeface="Lato Regular" panose="020F0502020204030203" pitchFamily="34" charset="0"/>
              <a:ea typeface="Open Sans Light" charset="0"/>
            </a:endParaRPr>
          </a:p>
        </p:txBody>
      </p:sp>
      <p:sp>
        <p:nvSpPr>
          <p:cNvPr id="65" name="Rectangle 64"/>
          <p:cNvSpPr>
            <a:spLocks noChangeArrowheads="1"/>
          </p:cNvSpPr>
          <p:nvPr/>
        </p:nvSpPr>
        <p:spPr bwMode="auto">
          <a:xfrm>
            <a:off x="14557304" y="9094489"/>
            <a:ext cx="3209586" cy="683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219419" tIns="109710" rIns="219419" bIns="109710">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US" altLang="en-US" sz="3000" dirty="0">
                <a:solidFill>
                  <a:schemeClr val="bg1"/>
                </a:solidFill>
                <a:latin typeface="Lato Regular" panose="020F0502020204030203" pitchFamily="34" charset="0"/>
                <a:ea typeface="Open Sans Light" charset="0"/>
              </a:rPr>
              <a:t>Powerful People</a:t>
            </a:r>
          </a:p>
        </p:txBody>
      </p:sp>
      <p:grpSp>
        <p:nvGrpSpPr>
          <p:cNvPr id="45" name="Group 44"/>
          <p:cNvGrpSpPr>
            <a:grpSpLocks/>
          </p:cNvGrpSpPr>
          <p:nvPr/>
        </p:nvGrpSpPr>
        <p:grpSpPr bwMode="auto">
          <a:xfrm>
            <a:off x="1002323" y="487363"/>
            <a:ext cx="22279708" cy="2566223"/>
            <a:chOff x="1331904" y="511491"/>
            <a:chExt cx="21929226" cy="2564781"/>
          </a:xfrm>
        </p:grpSpPr>
        <p:sp>
          <p:nvSpPr>
            <p:cNvPr id="66599" name="TextBox 65"/>
            <p:cNvSpPr txBox="1">
              <a:spLocks noChangeArrowheads="1"/>
            </p:cNvSpPr>
            <p:nvPr/>
          </p:nvSpPr>
          <p:spPr bwMode="auto">
            <a:xfrm>
              <a:off x="3183858" y="511491"/>
              <a:ext cx="19493252" cy="156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algn="ctr"/>
              <a:r>
                <a:rPr lang="en-IN" altLang="en-US" sz="9600" dirty="0">
                  <a:solidFill>
                    <a:schemeClr val="tx2"/>
                  </a:solidFill>
                  <a:latin typeface="Exo" panose="02000503000000000000" pitchFamily="50" charset="0"/>
                </a:rPr>
                <a:t>MONEY = CORRUPTION </a:t>
              </a:r>
              <a:endParaRPr lang="id-ID" altLang="en-US" sz="9600" dirty="0">
                <a:solidFill>
                  <a:schemeClr val="tx2"/>
                </a:solidFill>
                <a:latin typeface="Exo" panose="02000503000000000000" pitchFamily="50" charset="0"/>
              </a:endParaRPr>
            </a:p>
          </p:txBody>
        </p:sp>
        <p:grpSp>
          <p:nvGrpSpPr>
            <p:cNvPr id="66600" name="Group 66"/>
            <p:cNvGrpSpPr>
              <a:grpSpLocks/>
            </p:cNvGrpSpPr>
            <p:nvPr/>
          </p:nvGrpSpPr>
          <p:grpSpPr bwMode="auto">
            <a:xfrm>
              <a:off x="10842089" y="1977406"/>
              <a:ext cx="2738812" cy="73151"/>
              <a:chOff x="1775295" y="2020905"/>
              <a:chExt cx="3631535" cy="45719"/>
            </a:xfrm>
          </p:grpSpPr>
          <p:sp>
            <p:nvSpPr>
              <p:cNvPr id="69" name="Rectangle 68"/>
              <p:cNvSpPr/>
              <p:nvPr/>
            </p:nvSpPr>
            <p:spPr>
              <a:xfrm flipV="1">
                <a:off x="1775572" y="2020974"/>
                <a:ext cx="540973" cy="456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latin typeface="Calibri Light"/>
                </a:endParaRPr>
              </a:p>
            </p:txBody>
          </p:sp>
          <p:sp>
            <p:nvSpPr>
              <p:cNvPr id="70" name="Rectangle 69"/>
              <p:cNvSpPr/>
              <p:nvPr/>
            </p:nvSpPr>
            <p:spPr>
              <a:xfrm flipV="1">
                <a:off x="2390217" y="2020974"/>
                <a:ext cx="540973" cy="4561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latin typeface="Calibri Light"/>
                </a:endParaRPr>
              </a:p>
            </p:txBody>
          </p:sp>
          <p:sp>
            <p:nvSpPr>
              <p:cNvPr id="71" name="Rectangle 70"/>
              <p:cNvSpPr/>
              <p:nvPr/>
            </p:nvSpPr>
            <p:spPr>
              <a:xfrm flipV="1">
                <a:off x="3025912" y="2020974"/>
                <a:ext cx="540973" cy="4561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latin typeface="Calibri Light"/>
                </a:endParaRPr>
              </a:p>
            </p:txBody>
          </p:sp>
          <p:sp>
            <p:nvSpPr>
              <p:cNvPr id="72" name="Rectangle 71"/>
              <p:cNvSpPr/>
              <p:nvPr/>
            </p:nvSpPr>
            <p:spPr>
              <a:xfrm flipV="1">
                <a:off x="3640558" y="2020974"/>
                <a:ext cx="540973" cy="456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latin typeface="Calibri Light"/>
                </a:endParaRPr>
              </a:p>
            </p:txBody>
          </p:sp>
          <p:sp>
            <p:nvSpPr>
              <p:cNvPr id="73" name="Rectangle 72"/>
              <p:cNvSpPr/>
              <p:nvPr/>
            </p:nvSpPr>
            <p:spPr>
              <a:xfrm flipV="1">
                <a:off x="4257309" y="2020974"/>
                <a:ext cx="538867" cy="4561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latin typeface="Calibri Light"/>
                </a:endParaRPr>
              </a:p>
            </p:txBody>
          </p:sp>
          <p:sp>
            <p:nvSpPr>
              <p:cNvPr id="74" name="Rectangle 73"/>
              <p:cNvSpPr/>
              <p:nvPr/>
            </p:nvSpPr>
            <p:spPr>
              <a:xfrm flipV="1">
                <a:off x="4865638" y="2020974"/>
                <a:ext cx="540973" cy="4561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434" fontAlgn="auto">
                  <a:spcBef>
                    <a:spcPts val="0"/>
                  </a:spcBef>
                  <a:spcAft>
                    <a:spcPts val="0"/>
                  </a:spcAft>
                  <a:defRPr/>
                </a:pPr>
                <a:endParaRPr lang="en-US" dirty="0">
                  <a:latin typeface="Calibri Light"/>
                </a:endParaRPr>
              </a:p>
            </p:txBody>
          </p:sp>
        </p:grpSp>
        <p:sp>
          <p:nvSpPr>
            <p:cNvPr id="68" name="TextBox 67"/>
            <p:cNvSpPr txBox="1"/>
            <p:nvPr/>
          </p:nvSpPr>
          <p:spPr>
            <a:xfrm>
              <a:off x="1331904" y="2491826"/>
              <a:ext cx="21929226" cy="584446"/>
            </a:xfrm>
            <a:prstGeom prst="rect">
              <a:avLst/>
            </a:prstGeom>
            <a:noFill/>
          </p:spPr>
          <p:txBody>
            <a:bodyPr wrap="square">
              <a:spAutoFit/>
            </a:bodyPr>
            <a:lstStyle/>
            <a:p>
              <a:r>
                <a:rPr lang="en-IN" sz="3200" dirty="0">
                  <a:latin typeface="Lato Light" panose="020F0302020204030203" pitchFamily="34" charset="0"/>
                </a:rPr>
                <a:t>As a remnant of Antiquity, money now largely serves as a mechanism of corruption, deprivation and control in the hands of a few. </a:t>
              </a:r>
            </a:p>
          </p:txBody>
        </p:sp>
      </p:grpSp>
      <p:pic>
        <p:nvPicPr>
          <p:cNvPr id="4" name="Picture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074107" y="5871269"/>
            <a:ext cx="2222301" cy="2222301"/>
          </a:xfrm>
          <a:prstGeom prst="rect">
            <a:avLst/>
          </a:prstGeom>
        </p:spPr>
      </p:pic>
      <p:sp>
        <p:nvSpPr>
          <p:cNvPr id="6" name="TextBox 5"/>
          <p:cNvSpPr txBox="1"/>
          <p:nvPr/>
        </p:nvSpPr>
        <p:spPr>
          <a:xfrm>
            <a:off x="19026553" y="4760959"/>
            <a:ext cx="4642339" cy="5016758"/>
          </a:xfrm>
          <a:prstGeom prst="rect">
            <a:avLst/>
          </a:prstGeom>
          <a:noFill/>
        </p:spPr>
        <p:txBody>
          <a:bodyPr wrap="square" rtlCol="0">
            <a:spAutoFit/>
          </a:bodyPr>
          <a:lstStyle/>
          <a:p>
            <a:r>
              <a:rPr lang="en-IN" sz="3200" dirty="0">
                <a:latin typeface="Lato Light" panose="020F0302020204030203" pitchFamily="34" charset="0"/>
              </a:rPr>
              <a:t>In a desperate attempt to survive, many work multiple jobs. They may steal, lie, or embezzle. On a bigger scale, the profit motive creates a ruthless cycle of devastation. Illness, pollution and war are accepted as normal.</a:t>
            </a:r>
          </a:p>
          <a:p>
            <a:endParaRPr lang="en-IN" sz="3200" dirty="0">
              <a:latin typeface="Lato Light" panose="020F0302020204030203" pitchFamily="34" charset="0"/>
            </a:endParaRPr>
          </a:p>
        </p:txBody>
      </p:sp>
    </p:spTree>
    <p:extLst>
      <p:ext uri="{BB962C8B-B14F-4D97-AF65-F5344CB8AC3E}">
        <p14:creationId xmlns:p14="http://schemas.microsoft.com/office/powerpoint/2010/main" val="262157527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anim calcmode="lin" valueType="num">
                                      <p:cBhvr>
                                        <p:cTn id="8" dur="500" fill="hold"/>
                                        <p:tgtEl>
                                          <p:spTgt spid="45"/>
                                        </p:tgtEl>
                                        <p:attrNameLst>
                                          <p:attrName>ppt_x</p:attrName>
                                        </p:attrNameLst>
                                      </p:cBhvr>
                                      <p:tavLst>
                                        <p:tav tm="0">
                                          <p:val>
                                            <p:strVal val="#ppt_x"/>
                                          </p:val>
                                        </p:tav>
                                        <p:tav tm="100000">
                                          <p:val>
                                            <p:strVal val="#ppt_x"/>
                                          </p:val>
                                        </p:tav>
                                      </p:tavLst>
                                    </p:anim>
                                    <p:anim calcmode="lin" valueType="num">
                                      <p:cBhvr>
                                        <p:cTn id="9" dur="500" fill="hold"/>
                                        <p:tgtEl>
                                          <p:spTgt spid="4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500"/>
                            </p:stCondLst>
                            <p:childTnLst>
                              <p:par>
                                <p:cTn id="11" presetID="23" presetClass="entr" presetSubtype="16" fill="hold" nodeType="afterEffect">
                                  <p:stCondLst>
                                    <p:cond delay="0"/>
                                  </p:stCondLst>
                                  <p:childTnLst>
                                    <p:set>
                                      <p:cBhvr>
                                        <p:cTn id="12" dur="1" fill="hold">
                                          <p:stCondLst>
                                            <p:cond delay="0"/>
                                          </p:stCondLst>
                                        </p:cTn>
                                        <p:tgtEl>
                                          <p:spTgt spid="52"/>
                                        </p:tgtEl>
                                        <p:attrNameLst>
                                          <p:attrName>style.visibility</p:attrName>
                                        </p:attrNameLst>
                                      </p:cBhvr>
                                      <p:to>
                                        <p:strVal val="visible"/>
                                      </p:to>
                                    </p:set>
                                    <p:anim calcmode="lin" valueType="num">
                                      <p:cBhvr>
                                        <p:cTn id="13" dur="500" fill="hold"/>
                                        <p:tgtEl>
                                          <p:spTgt spid="52"/>
                                        </p:tgtEl>
                                        <p:attrNameLst>
                                          <p:attrName>ppt_w</p:attrName>
                                        </p:attrNameLst>
                                      </p:cBhvr>
                                      <p:tavLst>
                                        <p:tav tm="0">
                                          <p:val>
                                            <p:fltVal val="0"/>
                                          </p:val>
                                        </p:tav>
                                        <p:tav tm="100000">
                                          <p:val>
                                            <p:strVal val="#ppt_w"/>
                                          </p:val>
                                        </p:tav>
                                      </p:tavLst>
                                    </p:anim>
                                    <p:anim calcmode="lin" valueType="num">
                                      <p:cBhvr>
                                        <p:cTn id="14" dur="500" fill="hold"/>
                                        <p:tgtEl>
                                          <p:spTgt spid="52"/>
                                        </p:tgtEl>
                                        <p:attrNameLst>
                                          <p:attrName>ppt_h</p:attrName>
                                        </p:attrNameLst>
                                      </p:cBhvr>
                                      <p:tavLst>
                                        <p:tav tm="0">
                                          <p:val>
                                            <p:fltVal val="0"/>
                                          </p:val>
                                        </p:tav>
                                        <p:tav tm="100000">
                                          <p:val>
                                            <p:strVal val="#ppt_h"/>
                                          </p:val>
                                        </p:tav>
                                      </p:tavLst>
                                    </p:anim>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23" presetClass="entr" presetSubtype="16" fill="hold" nodeType="withEffect">
                                  <p:stCondLst>
                                    <p:cond delay="0"/>
                                  </p:stCondLst>
                                  <p:childTnLst>
                                    <p:set>
                                      <p:cBhvr>
                                        <p:cTn id="19" dur="1" fill="hold">
                                          <p:stCondLst>
                                            <p:cond delay="0"/>
                                          </p:stCondLst>
                                        </p:cTn>
                                        <p:tgtEl>
                                          <p:spTgt spid="92"/>
                                        </p:tgtEl>
                                        <p:attrNameLst>
                                          <p:attrName>style.visibility</p:attrName>
                                        </p:attrNameLst>
                                      </p:cBhvr>
                                      <p:to>
                                        <p:strVal val="visible"/>
                                      </p:to>
                                    </p:set>
                                    <p:anim calcmode="lin" valueType="num">
                                      <p:cBhvr>
                                        <p:cTn id="20" dur="500" fill="hold"/>
                                        <p:tgtEl>
                                          <p:spTgt spid="92"/>
                                        </p:tgtEl>
                                        <p:attrNameLst>
                                          <p:attrName>ppt_w</p:attrName>
                                        </p:attrNameLst>
                                      </p:cBhvr>
                                      <p:tavLst>
                                        <p:tav tm="0">
                                          <p:val>
                                            <p:fltVal val="0"/>
                                          </p:val>
                                        </p:tav>
                                        <p:tav tm="100000">
                                          <p:val>
                                            <p:strVal val="#ppt_w"/>
                                          </p:val>
                                        </p:tav>
                                      </p:tavLst>
                                    </p:anim>
                                    <p:anim calcmode="lin" valueType="num">
                                      <p:cBhvr>
                                        <p:cTn id="21" dur="500" fill="hold"/>
                                        <p:tgtEl>
                                          <p:spTgt spid="92"/>
                                        </p:tgtEl>
                                        <p:attrNameLst>
                                          <p:attrName>ppt_h</p:attrName>
                                        </p:attrNameLst>
                                      </p:cBhvr>
                                      <p:tavLst>
                                        <p:tav tm="0">
                                          <p:val>
                                            <p:fltVal val="0"/>
                                          </p:val>
                                        </p:tav>
                                        <p:tav tm="100000">
                                          <p:val>
                                            <p:strVal val="#ppt_h"/>
                                          </p:val>
                                        </p:tav>
                                      </p:tavLst>
                                    </p:anim>
                                  </p:childTnLst>
                                </p:cTn>
                              </p:par>
                              <p:par>
                                <p:cTn id="22" presetID="23" presetClass="entr" presetSubtype="16" fill="hold" nodeType="withEffect">
                                  <p:stCondLst>
                                    <p:cond delay="0"/>
                                  </p:stCondLst>
                                  <p:childTnLst>
                                    <p:set>
                                      <p:cBhvr>
                                        <p:cTn id="23" dur="1" fill="hold">
                                          <p:stCondLst>
                                            <p:cond delay="0"/>
                                          </p:stCondLst>
                                        </p:cTn>
                                        <p:tgtEl>
                                          <p:spTgt spid="99"/>
                                        </p:tgtEl>
                                        <p:attrNameLst>
                                          <p:attrName>style.visibility</p:attrName>
                                        </p:attrNameLst>
                                      </p:cBhvr>
                                      <p:to>
                                        <p:strVal val="visible"/>
                                      </p:to>
                                    </p:set>
                                    <p:anim calcmode="lin" valueType="num">
                                      <p:cBhvr>
                                        <p:cTn id="24" dur="500" fill="hold"/>
                                        <p:tgtEl>
                                          <p:spTgt spid="99"/>
                                        </p:tgtEl>
                                        <p:attrNameLst>
                                          <p:attrName>ppt_w</p:attrName>
                                        </p:attrNameLst>
                                      </p:cBhvr>
                                      <p:tavLst>
                                        <p:tav tm="0">
                                          <p:val>
                                            <p:fltVal val="0"/>
                                          </p:val>
                                        </p:tav>
                                        <p:tav tm="100000">
                                          <p:val>
                                            <p:strVal val="#ppt_w"/>
                                          </p:val>
                                        </p:tav>
                                      </p:tavLst>
                                    </p:anim>
                                    <p:anim calcmode="lin" valueType="num">
                                      <p:cBhvr>
                                        <p:cTn id="25" dur="500" fill="hold"/>
                                        <p:tgtEl>
                                          <p:spTgt spid="99"/>
                                        </p:tgtEl>
                                        <p:attrNameLst>
                                          <p:attrName>ppt_h</p:attrName>
                                        </p:attrNameLst>
                                      </p:cBhvr>
                                      <p:tavLst>
                                        <p:tav tm="0">
                                          <p:val>
                                            <p:fltVal val="0"/>
                                          </p:val>
                                        </p:tav>
                                        <p:tav tm="100000">
                                          <p:val>
                                            <p:strVal val="#ppt_h"/>
                                          </p:val>
                                        </p:tav>
                                      </p:tavLst>
                                    </p:anim>
                                  </p:childTnLst>
                                </p:cTn>
                              </p:par>
                              <p:par>
                                <p:cTn id="26" presetID="23" presetClass="entr" presetSubtype="16" fill="hold" nodeType="withEffect">
                                  <p:stCondLst>
                                    <p:cond delay="0"/>
                                  </p:stCondLst>
                                  <p:childTnLst>
                                    <p:set>
                                      <p:cBhvr>
                                        <p:cTn id="27" dur="1" fill="hold">
                                          <p:stCondLst>
                                            <p:cond delay="0"/>
                                          </p:stCondLst>
                                        </p:cTn>
                                        <p:tgtEl>
                                          <p:spTgt spid="97"/>
                                        </p:tgtEl>
                                        <p:attrNameLst>
                                          <p:attrName>style.visibility</p:attrName>
                                        </p:attrNameLst>
                                      </p:cBhvr>
                                      <p:to>
                                        <p:strVal val="visible"/>
                                      </p:to>
                                    </p:set>
                                    <p:anim calcmode="lin" valueType="num">
                                      <p:cBhvr>
                                        <p:cTn id="28" dur="500" fill="hold"/>
                                        <p:tgtEl>
                                          <p:spTgt spid="97"/>
                                        </p:tgtEl>
                                        <p:attrNameLst>
                                          <p:attrName>ppt_w</p:attrName>
                                        </p:attrNameLst>
                                      </p:cBhvr>
                                      <p:tavLst>
                                        <p:tav tm="0">
                                          <p:val>
                                            <p:fltVal val="0"/>
                                          </p:val>
                                        </p:tav>
                                        <p:tav tm="100000">
                                          <p:val>
                                            <p:strVal val="#ppt_w"/>
                                          </p:val>
                                        </p:tav>
                                      </p:tavLst>
                                    </p:anim>
                                    <p:anim calcmode="lin" valueType="num">
                                      <p:cBhvr>
                                        <p:cTn id="29" dur="500" fill="hold"/>
                                        <p:tgtEl>
                                          <p:spTgt spid="97"/>
                                        </p:tgtEl>
                                        <p:attrNameLst>
                                          <p:attrName>ppt_h</p:attrName>
                                        </p:attrNameLst>
                                      </p:cBhvr>
                                      <p:tavLst>
                                        <p:tav tm="0">
                                          <p:val>
                                            <p:fltVal val="0"/>
                                          </p:val>
                                        </p:tav>
                                        <p:tav tm="100000">
                                          <p:val>
                                            <p:strVal val="#ppt_h"/>
                                          </p:val>
                                        </p:tav>
                                      </p:tavLst>
                                    </p:anim>
                                  </p:childTnLst>
                                </p:cTn>
                              </p:par>
                            </p:childTnLst>
                          </p:cTn>
                        </p:par>
                        <p:par>
                          <p:cTn id="30" fill="hold" nodeType="afterGroup">
                            <p:stCondLst>
                              <p:cond delay="1000"/>
                            </p:stCondLst>
                            <p:childTnLst>
                              <p:par>
                                <p:cTn id="31" presetID="10" presetClass="entr" presetSubtype="0" fill="hold" nodeType="after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500"/>
                                        <p:tgtEl>
                                          <p:spTgt spid="87"/>
                                        </p:tgtEl>
                                      </p:cBhvr>
                                    </p:animEffect>
                                  </p:childTnLst>
                                </p:cTn>
                              </p:par>
                              <p:par>
                                <p:cTn id="34" presetID="10" presetClass="entr" presetSubtype="0" fill="hold" nodeType="withEffect">
                                  <p:stCondLst>
                                    <p:cond delay="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500"/>
                                        <p:tgtEl>
                                          <p:spTgt spid="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10"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childTnLst>
                          </p:cTn>
                        </p:par>
                        <p:par>
                          <p:cTn id="79" fill="hold">
                            <p:stCondLst>
                              <p:cond delay="1500"/>
                            </p:stCondLst>
                            <p:childTnLst>
                              <p:par>
                                <p:cTn id="80" presetID="14" presetClass="entr" presetSubtype="10"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randombar(horizontal)">
                                      <p:cBhvr>
                                        <p:cTn id="8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50" grpId="0"/>
      <p:bldP spid="51" grpId="0"/>
      <p:bldP spid="55" grpId="0"/>
      <p:bldP spid="63" grpId="0"/>
      <p:bldP spid="6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8766</TotalTime>
  <Words>1732</Words>
  <Application>Microsoft Office PowerPoint</Application>
  <PresentationFormat>Custom</PresentationFormat>
  <Paragraphs>179</Paragraphs>
  <Slides>21</Slides>
  <Notes>1</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21</vt:i4>
      </vt:variant>
    </vt:vector>
  </HeadingPairs>
  <TitlesOfParts>
    <vt:vector size="42" baseType="lpstr">
      <vt:lpstr>Roboto condensed</vt:lpstr>
      <vt:lpstr>Lato Light</vt:lpstr>
      <vt:lpstr>Arial</vt:lpstr>
      <vt:lpstr>Open Sans Light</vt:lpstr>
      <vt:lpstr>맑은 고딕</vt:lpstr>
      <vt:lpstr>Calibri</vt:lpstr>
      <vt:lpstr>Raleway Black</vt:lpstr>
      <vt:lpstr>Raleway</vt:lpstr>
      <vt:lpstr>Raleway Regular</vt:lpstr>
      <vt:lpstr>Bariol</vt:lpstr>
      <vt:lpstr>Lato</vt:lpstr>
      <vt:lpstr>MS PGothic</vt:lpstr>
      <vt:lpstr>Raleway Light</vt:lpstr>
      <vt:lpstr>Gilroy</vt:lpstr>
      <vt:lpstr>Segoe UI Light</vt:lpstr>
      <vt:lpstr>Calibri Light</vt:lpstr>
      <vt:lpstr>Exo</vt:lpstr>
      <vt:lpstr>Lato Regular</vt:lpstr>
      <vt:lpstr>Gill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Mujahid Omer</cp:lastModifiedBy>
  <cp:revision>2020</cp:revision>
  <dcterms:created xsi:type="dcterms:W3CDTF">2014-11-12T21:47:38Z</dcterms:created>
  <dcterms:modified xsi:type="dcterms:W3CDTF">2019-06-24T12:35:56Z</dcterms:modified>
</cp:coreProperties>
</file>